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  <p:sldMasterId id="2147483668" r:id="rId6"/>
  </p:sldMasterIdLst>
  <p:notesMasterIdLst>
    <p:notesMasterId r:id="rId25"/>
  </p:notesMasterIdLst>
  <p:sldIdLst>
    <p:sldId id="295" r:id="rId7"/>
    <p:sldId id="2147471189" r:id="rId8"/>
    <p:sldId id="2147471188" r:id="rId9"/>
    <p:sldId id="2147471199" r:id="rId10"/>
    <p:sldId id="2147471191" r:id="rId11"/>
    <p:sldId id="2147471192" r:id="rId12"/>
    <p:sldId id="2147471193" r:id="rId13"/>
    <p:sldId id="2147471190" r:id="rId14"/>
    <p:sldId id="2147471203" r:id="rId15"/>
    <p:sldId id="2147471194" r:id="rId16"/>
    <p:sldId id="2147471196" r:id="rId17"/>
    <p:sldId id="2147471197" r:id="rId18"/>
    <p:sldId id="2147471176" r:id="rId19"/>
    <p:sldId id="2147471200" r:id="rId20"/>
    <p:sldId id="2147471201" r:id="rId21"/>
    <p:sldId id="2147471198" r:id="rId22"/>
    <p:sldId id="2147471202" r:id="rId23"/>
    <p:sldId id="2147471195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5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eßel, Philip" userId="8afef25f-f3a6-4aba-a15d-12f749c1b758" providerId="ADAL" clId="{865B2DF4-714E-40C4-B919-8B8C1963888C}"/>
    <pc:docChg chg="custSel addSld modSld sldOrd">
      <pc:chgData name="Dreßel, Philip" userId="8afef25f-f3a6-4aba-a15d-12f749c1b758" providerId="ADAL" clId="{865B2DF4-714E-40C4-B919-8B8C1963888C}" dt="2023-09-18T11:24:25.206" v="256" actId="478"/>
      <pc:docMkLst>
        <pc:docMk/>
      </pc:docMkLst>
      <pc:sldChg chg="addSp delSp modSp mod">
        <pc:chgData name="Dreßel, Philip" userId="8afef25f-f3a6-4aba-a15d-12f749c1b758" providerId="ADAL" clId="{865B2DF4-714E-40C4-B919-8B8C1963888C}" dt="2023-09-18T11:23:14.211" v="223" actId="20577"/>
        <pc:sldMkLst>
          <pc:docMk/>
          <pc:sldMk cId="645918189" sldId="295"/>
        </pc:sldMkLst>
      </pc:sldChg>
      <pc:sldChg chg="modSp mod">
        <pc:chgData name="Dreßel, Philip" userId="8afef25f-f3a6-4aba-a15d-12f749c1b758" providerId="ADAL" clId="{865B2DF4-714E-40C4-B919-8B8C1963888C}" dt="2023-09-18T11:23:56.284" v="238" actId="20577"/>
        <pc:sldMkLst>
          <pc:docMk/>
          <pc:sldMk cId="2451146570" sldId="2147471176"/>
        </pc:sldMkLst>
      </pc:sldChg>
      <pc:sldChg chg="modSp">
        <pc:chgData name="Dreßel, Philip" userId="8afef25f-f3a6-4aba-a15d-12f749c1b758" providerId="ADAL" clId="{865B2DF4-714E-40C4-B919-8B8C1963888C}" dt="2023-09-18T06:40:10.961" v="12" actId="14100"/>
        <pc:sldMkLst>
          <pc:docMk/>
          <pc:sldMk cId="1207583626" sldId="2147471191"/>
        </pc:sldMkLst>
      </pc:sldChg>
      <pc:sldChg chg="modSp mod">
        <pc:chgData name="Dreßel, Philip" userId="8afef25f-f3a6-4aba-a15d-12f749c1b758" providerId="ADAL" clId="{865B2DF4-714E-40C4-B919-8B8C1963888C}" dt="2023-09-18T06:41:12.297" v="24" actId="20577"/>
        <pc:sldMkLst>
          <pc:docMk/>
          <pc:sldMk cId="2958090986" sldId="2147471193"/>
        </pc:sldMkLst>
      </pc:sldChg>
      <pc:sldChg chg="modSp modAnim">
        <pc:chgData name="Dreßel, Philip" userId="8afef25f-f3a6-4aba-a15d-12f749c1b758" providerId="ADAL" clId="{865B2DF4-714E-40C4-B919-8B8C1963888C}" dt="2023-09-18T11:23:43.635" v="232" actId="20577"/>
        <pc:sldMkLst>
          <pc:docMk/>
          <pc:sldMk cId="4023759316" sldId="2147471194"/>
        </pc:sldMkLst>
      </pc:sldChg>
      <pc:sldChg chg="delSp mod">
        <pc:chgData name="Dreßel, Philip" userId="8afef25f-f3a6-4aba-a15d-12f749c1b758" providerId="ADAL" clId="{865B2DF4-714E-40C4-B919-8B8C1963888C}" dt="2023-09-18T11:24:25.206" v="256" actId="478"/>
        <pc:sldMkLst>
          <pc:docMk/>
          <pc:sldMk cId="1352219973" sldId="2147471195"/>
        </pc:sldMkLst>
      </pc:sldChg>
      <pc:sldChg chg="modSp modAnim">
        <pc:chgData name="Dreßel, Philip" userId="8afef25f-f3a6-4aba-a15d-12f749c1b758" providerId="ADAL" clId="{865B2DF4-714E-40C4-B919-8B8C1963888C}" dt="2023-09-18T11:23:47.684" v="234" actId="20577"/>
        <pc:sldMkLst>
          <pc:docMk/>
          <pc:sldMk cId="3416544295" sldId="2147471196"/>
        </pc:sldMkLst>
      </pc:sldChg>
      <pc:sldChg chg="modSp mod">
        <pc:chgData name="Dreßel, Philip" userId="8afef25f-f3a6-4aba-a15d-12f749c1b758" providerId="ADAL" clId="{865B2DF4-714E-40C4-B919-8B8C1963888C}" dt="2023-09-18T11:23:51.617" v="236" actId="20577"/>
        <pc:sldMkLst>
          <pc:docMk/>
          <pc:sldMk cId="870073446" sldId="2147471197"/>
        </pc:sldMkLst>
      </pc:sldChg>
      <pc:sldChg chg="addSp modSp modAnim">
        <pc:chgData name="Dreßel, Philip" userId="8afef25f-f3a6-4aba-a15d-12f749c1b758" providerId="ADAL" clId="{865B2DF4-714E-40C4-B919-8B8C1963888C}" dt="2023-09-18T11:24:09.629" v="244" actId="20577"/>
        <pc:sldMkLst>
          <pc:docMk/>
          <pc:sldMk cId="4274421393" sldId="2147471198"/>
        </pc:sldMkLst>
      </pc:sldChg>
      <pc:sldChg chg="addSp modSp mod modAnim">
        <pc:chgData name="Dreßel, Philip" userId="8afef25f-f3a6-4aba-a15d-12f749c1b758" providerId="ADAL" clId="{865B2DF4-714E-40C4-B919-8B8C1963888C}" dt="2023-09-18T10:27:36.455" v="207"/>
        <pc:sldMkLst>
          <pc:docMk/>
          <pc:sldMk cId="825754617" sldId="2147471199"/>
        </pc:sldMkLst>
      </pc:sldChg>
      <pc:sldChg chg="modSp modAnim">
        <pc:chgData name="Dreßel, Philip" userId="8afef25f-f3a6-4aba-a15d-12f749c1b758" providerId="ADAL" clId="{865B2DF4-714E-40C4-B919-8B8C1963888C}" dt="2023-09-18T11:24:02.241" v="240" actId="20577"/>
        <pc:sldMkLst>
          <pc:docMk/>
          <pc:sldMk cId="2992590839" sldId="2147471200"/>
        </pc:sldMkLst>
      </pc:sldChg>
      <pc:sldChg chg="modSp modAnim">
        <pc:chgData name="Dreßel, Philip" userId="8afef25f-f3a6-4aba-a15d-12f749c1b758" providerId="ADAL" clId="{865B2DF4-714E-40C4-B919-8B8C1963888C}" dt="2023-09-18T11:24:05.800" v="242" actId="20577"/>
        <pc:sldMkLst>
          <pc:docMk/>
          <pc:sldMk cId="3298433345" sldId="2147471201"/>
        </pc:sldMkLst>
      </pc:sldChg>
      <pc:sldChg chg="delSp modSp mod">
        <pc:chgData name="Dreßel, Philip" userId="8afef25f-f3a6-4aba-a15d-12f749c1b758" providerId="ADAL" clId="{865B2DF4-714E-40C4-B919-8B8C1963888C}" dt="2023-09-18T11:24:21.566" v="255" actId="478"/>
        <pc:sldMkLst>
          <pc:docMk/>
          <pc:sldMk cId="1692988416" sldId="2147471202"/>
        </pc:sldMkLst>
      </pc:sldChg>
      <pc:sldChg chg="addSp delSp modSp add mod ord delAnim modAnim">
        <pc:chgData name="Dreßel, Philip" userId="8afef25f-f3a6-4aba-a15d-12f749c1b758" providerId="ADAL" clId="{865B2DF4-714E-40C4-B919-8B8C1963888C}" dt="2023-09-18T11:23:36.555" v="229" actId="1076"/>
        <pc:sldMkLst>
          <pc:docMk/>
          <pc:sldMk cId="2426668808" sldId="2147471203"/>
        </pc:sldMkLst>
      </pc:sldChg>
    </pc:docChg>
  </pc:docChgLst>
  <pc:docChgLst>
    <pc:chgData name="Dressel, Philip" userId="bc704a6c-5f00-4cc7-85c8-3af2ed394274" providerId="ADAL" clId="{0B17BC07-AC36-4A92-95D5-4308B64CCC79}"/>
    <pc:docChg chg="modSld">
      <pc:chgData name="Dressel, Philip" userId="bc704a6c-5f00-4cc7-85c8-3af2ed394274" providerId="ADAL" clId="{0B17BC07-AC36-4A92-95D5-4308B64CCC79}" dt="2025-01-24T09:47:53.389" v="1" actId="1076"/>
      <pc:docMkLst>
        <pc:docMk/>
      </pc:docMkLst>
      <pc:sldChg chg="modSp mod">
        <pc:chgData name="Dressel, Philip" userId="bc704a6c-5f00-4cc7-85c8-3af2ed394274" providerId="ADAL" clId="{0B17BC07-AC36-4A92-95D5-4308B64CCC79}" dt="2025-01-24T09:47:53.389" v="1" actId="1076"/>
        <pc:sldMkLst>
          <pc:docMk/>
          <pc:sldMk cId="3416544295" sldId="2147471196"/>
        </pc:sldMkLst>
        <pc:picChg chg="mod modCrop">
          <ac:chgData name="Dressel, Philip" userId="bc704a6c-5f00-4cc7-85c8-3af2ed394274" providerId="ADAL" clId="{0B17BC07-AC36-4A92-95D5-4308B64CCC79}" dt="2025-01-24T09:47:53.389" v="1" actId="1076"/>
          <ac:picMkLst>
            <pc:docMk/>
            <pc:sldMk cId="3416544295" sldId="2147471196"/>
            <ac:picMk id="5" creationId="{D5B8DFD0-7323-AE48-D3DC-3649AF21AA4F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RESSELP\Downloads\statistic_id1098653_elektroautos-in-oesterreich-bis-202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de-DE" sz="1200" b="1"/>
              <a:t>Anzahl der Elektroautos in Österreich 2012 -</a:t>
            </a:r>
            <a:r>
              <a:rPr lang="de-DE" sz="1200" b="1" baseline="0"/>
              <a:t> </a:t>
            </a:r>
            <a:r>
              <a:rPr lang="de-DE" sz="1200" b="1"/>
              <a:t>2022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Daten!$B$6:$B$16</c:f>
              <c:strCache>
                <c:ptCount val="11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  <c:pt idx="10">
                  <c:v>2022</c:v>
                </c:pt>
              </c:strCache>
            </c:strRef>
          </c:cat>
          <c:val>
            <c:numRef>
              <c:f>Daten!$C$6:$C$16</c:f>
              <c:numCache>
                <c:formatCode>#,##0</c:formatCode>
                <c:ptCount val="11"/>
                <c:pt idx="0">
                  <c:v>1389</c:v>
                </c:pt>
                <c:pt idx="1">
                  <c:v>2070</c:v>
                </c:pt>
                <c:pt idx="2">
                  <c:v>3386</c:v>
                </c:pt>
                <c:pt idx="3">
                  <c:v>5032</c:v>
                </c:pt>
                <c:pt idx="4">
                  <c:v>9073</c:v>
                </c:pt>
                <c:pt idx="5">
                  <c:v>14618</c:v>
                </c:pt>
                <c:pt idx="6">
                  <c:v>20831</c:v>
                </c:pt>
                <c:pt idx="7">
                  <c:v>29523</c:v>
                </c:pt>
                <c:pt idx="8">
                  <c:v>44507</c:v>
                </c:pt>
                <c:pt idx="9">
                  <c:v>76539</c:v>
                </c:pt>
                <c:pt idx="10">
                  <c:v>110225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18-4E00-9105-EAE82B1D0A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06174463"/>
        <c:axId val="1306169055"/>
      </c:barChart>
      <c:catAx>
        <c:axId val="13061744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de-DE"/>
          </a:p>
        </c:txPr>
        <c:crossAx val="1306169055"/>
        <c:crosses val="autoZero"/>
        <c:auto val="1"/>
        <c:lblAlgn val="ctr"/>
        <c:lblOffset val="100"/>
        <c:noMultiLvlLbl val="0"/>
      </c:catAx>
      <c:valAx>
        <c:axId val="13061690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de-DE"/>
          </a:p>
        </c:txPr>
        <c:crossAx val="13061744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EEA041-27D5-43E6-AF93-14827D891FE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0F6E5D-FD8D-4675-8B17-2D9488286940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Motivation und Problemstellung</a:t>
          </a:r>
          <a:endParaRPr lang="en-US"/>
        </a:p>
      </dgm:t>
    </dgm:pt>
    <dgm:pt modelId="{1BE59A4C-BD0D-4C89-BD64-5DFB637EF6ED}" type="parTrans" cxnId="{991DB56A-0C7C-41EE-9F98-8FAECD935894}">
      <dgm:prSet/>
      <dgm:spPr/>
      <dgm:t>
        <a:bodyPr/>
        <a:lstStyle/>
        <a:p>
          <a:endParaRPr lang="en-US"/>
        </a:p>
      </dgm:t>
    </dgm:pt>
    <dgm:pt modelId="{5ACF818B-87C5-4B87-82E0-47E6825AD2F6}" type="sibTrans" cxnId="{991DB56A-0C7C-41EE-9F98-8FAECD935894}">
      <dgm:prSet/>
      <dgm:spPr/>
      <dgm:t>
        <a:bodyPr/>
        <a:lstStyle/>
        <a:p>
          <a:endParaRPr lang="en-US"/>
        </a:p>
      </dgm:t>
    </dgm:pt>
    <dgm:pt modelId="{5B25377F-A551-4797-86FE-076B2A9C7BEA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Ziele</a:t>
          </a:r>
          <a:endParaRPr lang="en-US"/>
        </a:p>
      </dgm:t>
    </dgm:pt>
    <dgm:pt modelId="{1A5CF7BF-34D4-4DA1-AA24-93F70F411A64}" type="parTrans" cxnId="{50360137-DDCA-485B-8BE9-01E126D767FA}">
      <dgm:prSet/>
      <dgm:spPr/>
      <dgm:t>
        <a:bodyPr/>
        <a:lstStyle/>
        <a:p>
          <a:endParaRPr lang="en-US"/>
        </a:p>
      </dgm:t>
    </dgm:pt>
    <dgm:pt modelId="{752F74A1-4523-485C-BEF3-AC64C447B9CF}" type="sibTrans" cxnId="{50360137-DDCA-485B-8BE9-01E126D767FA}">
      <dgm:prSet/>
      <dgm:spPr/>
      <dgm:t>
        <a:bodyPr/>
        <a:lstStyle/>
        <a:p>
          <a:endParaRPr lang="en-US"/>
        </a:p>
      </dgm:t>
    </dgm:pt>
    <dgm:pt modelId="{580146C2-63F4-4CC7-A7A9-1F6AC15AE26F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Methodik</a:t>
          </a:r>
          <a:endParaRPr lang="en-US"/>
        </a:p>
      </dgm:t>
    </dgm:pt>
    <dgm:pt modelId="{4C05E8FC-31A3-4D35-A680-B9A22F7B8CAB}" type="parTrans" cxnId="{3E43FF72-2C11-46DA-8F7E-70DA27C6F278}">
      <dgm:prSet/>
      <dgm:spPr/>
      <dgm:t>
        <a:bodyPr/>
        <a:lstStyle/>
        <a:p>
          <a:endParaRPr lang="en-US"/>
        </a:p>
      </dgm:t>
    </dgm:pt>
    <dgm:pt modelId="{7CAFE528-A256-4D02-A188-DD81DA7D7AD2}" type="sibTrans" cxnId="{3E43FF72-2C11-46DA-8F7E-70DA27C6F278}">
      <dgm:prSet/>
      <dgm:spPr/>
      <dgm:t>
        <a:bodyPr/>
        <a:lstStyle/>
        <a:p>
          <a:endParaRPr lang="en-US"/>
        </a:p>
      </dgm:t>
    </dgm:pt>
    <dgm:pt modelId="{7C4360BF-56C0-4DDA-9273-35E27E060DF9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Ergebnisse</a:t>
          </a:r>
          <a:endParaRPr lang="en-US"/>
        </a:p>
      </dgm:t>
    </dgm:pt>
    <dgm:pt modelId="{24128E4F-A3D6-40B5-B3E4-66B02FCDF312}" type="parTrans" cxnId="{1738C713-AF7D-439B-9822-50F7E84A1A05}">
      <dgm:prSet/>
      <dgm:spPr/>
      <dgm:t>
        <a:bodyPr/>
        <a:lstStyle/>
        <a:p>
          <a:endParaRPr lang="en-US"/>
        </a:p>
      </dgm:t>
    </dgm:pt>
    <dgm:pt modelId="{3AA527D5-50F1-4F8F-AB6F-123CDDE4DB40}" type="sibTrans" cxnId="{1738C713-AF7D-439B-9822-50F7E84A1A05}">
      <dgm:prSet/>
      <dgm:spPr/>
      <dgm:t>
        <a:bodyPr/>
        <a:lstStyle/>
        <a:p>
          <a:endParaRPr lang="en-US"/>
        </a:p>
      </dgm:t>
    </dgm:pt>
    <dgm:pt modelId="{124ADC5A-FE74-46C3-B704-9303A4A398EB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Herausforderungen</a:t>
          </a:r>
          <a:endParaRPr lang="en-US"/>
        </a:p>
      </dgm:t>
    </dgm:pt>
    <dgm:pt modelId="{93D702AC-F060-43DD-A929-8D8C78FF30B1}" type="parTrans" cxnId="{B3F36E74-CCFE-4A44-91AE-F4A55D6CF082}">
      <dgm:prSet/>
      <dgm:spPr/>
      <dgm:t>
        <a:bodyPr/>
        <a:lstStyle/>
        <a:p>
          <a:endParaRPr lang="en-US"/>
        </a:p>
      </dgm:t>
    </dgm:pt>
    <dgm:pt modelId="{9052B745-5480-4FC8-8345-57DAF4DE96DD}" type="sibTrans" cxnId="{B3F36E74-CCFE-4A44-91AE-F4A55D6CF082}">
      <dgm:prSet/>
      <dgm:spPr/>
      <dgm:t>
        <a:bodyPr/>
        <a:lstStyle/>
        <a:p>
          <a:endParaRPr lang="en-US"/>
        </a:p>
      </dgm:t>
    </dgm:pt>
    <dgm:pt modelId="{04865265-13A3-435C-A538-547551ADCC1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Fazit und Ausblick</a:t>
          </a:r>
          <a:endParaRPr lang="en-US" dirty="0"/>
        </a:p>
      </dgm:t>
    </dgm:pt>
    <dgm:pt modelId="{8AE6D5A9-4DC8-456A-9B91-AAFEE181F621}" type="parTrans" cxnId="{4FB48E2E-4024-4AFF-A142-1E5E4315204C}">
      <dgm:prSet/>
      <dgm:spPr/>
      <dgm:t>
        <a:bodyPr/>
        <a:lstStyle/>
        <a:p>
          <a:endParaRPr lang="en-US"/>
        </a:p>
      </dgm:t>
    </dgm:pt>
    <dgm:pt modelId="{496CA41B-9DC2-4815-8E6C-E85E21F27268}" type="sibTrans" cxnId="{4FB48E2E-4024-4AFF-A142-1E5E4315204C}">
      <dgm:prSet/>
      <dgm:spPr/>
      <dgm:t>
        <a:bodyPr/>
        <a:lstStyle/>
        <a:p>
          <a:endParaRPr lang="en-US"/>
        </a:p>
      </dgm:t>
    </dgm:pt>
    <dgm:pt modelId="{0202BB19-42DB-402A-8287-9708F4E36654}" type="pres">
      <dgm:prSet presAssocID="{F6EEA041-27D5-43E6-AF93-14827D891FE1}" presName="root" presStyleCnt="0">
        <dgm:presLayoutVars>
          <dgm:dir/>
          <dgm:resizeHandles val="exact"/>
        </dgm:presLayoutVars>
      </dgm:prSet>
      <dgm:spPr/>
    </dgm:pt>
    <dgm:pt modelId="{A4F18092-FB0D-4347-97A9-988242126032}" type="pres">
      <dgm:prSet presAssocID="{A00F6E5D-FD8D-4675-8B17-2D9488286940}" presName="compNode" presStyleCnt="0"/>
      <dgm:spPr/>
    </dgm:pt>
    <dgm:pt modelId="{F04AE524-83F6-46B4-BC99-7AE312913D03}" type="pres">
      <dgm:prSet presAssocID="{A00F6E5D-FD8D-4675-8B17-2D9488286940}" presName="bgRect" presStyleLbl="bgShp" presStyleIdx="0" presStyleCnt="6"/>
      <dgm:spPr/>
    </dgm:pt>
    <dgm:pt modelId="{62800052-0201-46A1-BF6D-A89CB3E2FCDD}" type="pres">
      <dgm:prSet presAssocID="{A00F6E5D-FD8D-4675-8B17-2D948828694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F3DD50C-7972-4447-8DF9-0B737E6D36AF}" type="pres">
      <dgm:prSet presAssocID="{A00F6E5D-FD8D-4675-8B17-2D9488286940}" presName="spaceRect" presStyleCnt="0"/>
      <dgm:spPr/>
    </dgm:pt>
    <dgm:pt modelId="{2871044E-8FFA-4621-8AC3-784890B9DBF7}" type="pres">
      <dgm:prSet presAssocID="{A00F6E5D-FD8D-4675-8B17-2D9488286940}" presName="parTx" presStyleLbl="revTx" presStyleIdx="0" presStyleCnt="6">
        <dgm:presLayoutVars>
          <dgm:chMax val="0"/>
          <dgm:chPref val="0"/>
        </dgm:presLayoutVars>
      </dgm:prSet>
      <dgm:spPr/>
    </dgm:pt>
    <dgm:pt modelId="{ECA7431F-D269-46BD-9F04-9A99E2839AC8}" type="pres">
      <dgm:prSet presAssocID="{5ACF818B-87C5-4B87-82E0-47E6825AD2F6}" presName="sibTrans" presStyleCnt="0"/>
      <dgm:spPr/>
    </dgm:pt>
    <dgm:pt modelId="{E08A4758-B037-4D50-B267-DF3160E1A381}" type="pres">
      <dgm:prSet presAssocID="{5B25377F-A551-4797-86FE-076B2A9C7BEA}" presName="compNode" presStyleCnt="0"/>
      <dgm:spPr/>
    </dgm:pt>
    <dgm:pt modelId="{00E1199C-4478-4624-92A5-2FF05072870C}" type="pres">
      <dgm:prSet presAssocID="{5B25377F-A551-4797-86FE-076B2A9C7BEA}" presName="bgRect" presStyleLbl="bgShp" presStyleIdx="1" presStyleCnt="6"/>
      <dgm:spPr/>
    </dgm:pt>
    <dgm:pt modelId="{57E4F5F9-C1E5-4140-95D7-5CBC738F6F55}" type="pres">
      <dgm:prSet presAssocID="{5B25377F-A551-4797-86FE-076B2A9C7BEA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olltreffer"/>
        </a:ext>
      </dgm:extLst>
    </dgm:pt>
    <dgm:pt modelId="{3A60D2FA-9E56-4DE4-A06D-A029955D23A6}" type="pres">
      <dgm:prSet presAssocID="{5B25377F-A551-4797-86FE-076B2A9C7BEA}" presName="spaceRect" presStyleCnt="0"/>
      <dgm:spPr/>
    </dgm:pt>
    <dgm:pt modelId="{C71F2480-567C-48DE-B4A2-F525914EDB7E}" type="pres">
      <dgm:prSet presAssocID="{5B25377F-A551-4797-86FE-076B2A9C7BEA}" presName="parTx" presStyleLbl="revTx" presStyleIdx="1" presStyleCnt="6">
        <dgm:presLayoutVars>
          <dgm:chMax val="0"/>
          <dgm:chPref val="0"/>
        </dgm:presLayoutVars>
      </dgm:prSet>
      <dgm:spPr/>
    </dgm:pt>
    <dgm:pt modelId="{CA7C2425-2D0D-456E-B856-D9D39895A57A}" type="pres">
      <dgm:prSet presAssocID="{752F74A1-4523-485C-BEF3-AC64C447B9CF}" presName="sibTrans" presStyleCnt="0"/>
      <dgm:spPr/>
    </dgm:pt>
    <dgm:pt modelId="{736E895D-E524-4C11-AC02-FC2FF86AD4DD}" type="pres">
      <dgm:prSet presAssocID="{580146C2-63F4-4CC7-A7A9-1F6AC15AE26F}" presName="compNode" presStyleCnt="0"/>
      <dgm:spPr/>
    </dgm:pt>
    <dgm:pt modelId="{5F873C26-38E3-4B2C-A80C-1026E40289CD}" type="pres">
      <dgm:prSet presAssocID="{580146C2-63F4-4CC7-A7A9-1F6AC15AE26F}" presName="bgRect" presStyleLbl="bgShp" presStyleIdx="2" presStyleCnt="6"/>
      <dgm:spPr/>
    </dgm:pt>
    <dgm:pt modelId="{66D7F743-1372-4ED3-A311-D713C020D316}" type="pres">
      <dgm:prSet presAssocID="{580146C2-63F4-4CC7-A7A9-1F6AC15AE26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00FA4C08-AB74-4E56-A360-8E2399E6E0B6}" type="pres">
      <dgm:prSet presAssocID="{580146C2-63F4-4CC7-A7A9-1F6AC15AE26F}" presName="spaceRect" presStyleCnt="0"/>
      <dgm:spPr/>
    </dgm:pt>
    <dgm:pt modelId="{001CF48A-938B-48EA-9233-CC5280C3EDC6}" type="pres">
      <dgm:prSet presAssocID="{580146C2-63F4-4CC7-A7A9-1F6AC15AE26F}" presName="parTx" presStyleLbl="revTx" presStyleIdx="2" presStyleCnt="6">
        <dgm:presLayoutVars>
          <dgm:chMax val="0"/>
          <dgm:chPref val="0"/>
        </dgm:presLayoutVars>
      </dgm:prSet>
      <dgm:spPr/>
    </dgm:pt>
    <dgm:pt modelId="{3C498603-1952-4B5A-8855-A852AE286F89}" type="pres">
      <dgm:prSet presAssocID="{7CAFE528-A256-4D02-A188-DD81DA7D7AD2}" presName="sibTrans" presStyleCnt="0"/>
      <dgm:spPr/>
    </dgm:pt>
    <dgm:pt modelId="{3F0791F0-D8AC-497B-96A7-54B057DB4E8D}" type="pres">
      <dgm:prSet presAssocID="{7C4360BF-56C0-4DDA-9273-35E27E060DF9}" presName="compNode" presStyleCnt="0"/>
      <dgm:spPr/>
    </dgm:pt>
    <dgm:pt modelId="{35BEB6C0-A70C-4DD3-A282-37810E4F34E4}" type="pres">
      <dgm:prSet presAssocID="{7C4360BF-56C0-4DDA-9273-35E27E060DF9}" presName="bgRect" presStyleLbl="bgShp" presStyleIdx="3" presStyleCnt="6"/>
      <dgm:spPr/>
    </dgm:pt>
    <dgm:pt modelId="{3AB49ACF-2C12-4853-8D93-FCB87B545F5B}" type="pres">
      <dgm:prSet presAssocID="{7C4360BF-56C0-4DDA-9273-35E27E060DF9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8127DD1E-B161-44EA-A1A6-115D47D34343}" type="pres">
      <dgm:prSet presAssocID="{7C4360BF-56C0-4DDA-9273-35E27E060DF9}" presName="spaceRect" presStyleCnt="0"/>
      <dgm:spPr/>
    </dgm:pt>
    <dgm:pt modelId="{1308083C-C5F6-46E6-93F8-4166957D2A6E}" type="pres">
      <dgm:prSet presAssocID="{7C4360BF-56C0-4DDA-9273-35E27E060DF9}" presName="parTx" presStyleLbl="revTx" presStyleIdx="3" presStyleCnt="6">
        <dgm:presLayoutVars>
          <dgm:chMax val="0"/>
          <dgm:chPref val="0"/>
        </dgm:presLayoutVars>
      </dgm:prSet>
      <dgm:spPr/>
    </dgm:pt>
    <dgm:pt modelId="{27135CAB-0B35-4649-85BF-33C64A6AE2B5}" type="pres">
      <dgm:prSet presAssocID="{3AA527D5-50F1-4F8F-AB6F-123CDDE4DB40}" presName="sibTrans" presStyleCnt="0"/>
      <dgm:spPr/>
    </dgm:pt>
    <dgm:pt modelId="{E4C1CDE5-DAD4-483A-87BE-DE851F8CC267}" type="pres">
      <dgm:prSet presAssocID="{124ADC5A-FE74-46C3-B704-9303A4A398EB}" presName="compNode" presStyleCnt="0"/>
      <dgm:spPr/>
    </dgm:pt>
    <dgm:pt modelId="{7590FF77-A9A3-410D-925A-693917A719F9}" type="pres">
      <dgm:prSet presAssocID="{124ADC5A-FE74-46C3-B704-9303A4A398EB}" presName="bgRect" presStyleLbl="bgShp" presStyleIdx="4" presStyleCnt="6"/>
      <dgm:spPr/>
    </dgm:pt>
    <dgm:pt modelId="{66A00D88-AEE4-4593-9981-A017FC85EB50}" type="pres">
      <dgm:prSet presAssocID="{124ADC5A-FE74-46C3-B704-9303A4A398EB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ung"/>
        </a:ext>
      </dgm:extLst>
    </dgm:pt>
    <dgm:pt modelId="{45E02236-C82C-43DA-A38E-630FF0E39CC6}" type="pres">
      <dgm:prSet presAssocID="{124ADC5A-FE74-46C3-B704-9303A4A398EB}" presName="spaceRect" presStyleCnt="0"/>
      <dgm:spPr/>
    </dgm:pt>
    <dgm:pt modelId="{2846F86A-D9E1-4BCE-97E7-CD50D437969A}" type="pres">
      <dgm:prSet presAssocID="{124ADC5A-FE74-46C3-B704-9303A4A398EB}" presName="parTx" presStyleLbl="revTx" presStyleIdx="4" presStyleCnt="6">
        <dgm:presLayoutVars>
          <dgm:chMax val="0"/>
          <dgm:chPref val="0"/>
        </dgm:presLayoutVars>
      </dgm:prSet>
      <dgm:spPr/>
    </dgm:pt>
    <dgm:pt modelId="{F2E822BD-732F-47E4-B09C-063A0F7ED7BD}" type="pres">
      <dgm:prSet presAssocID="{9052B745-5480-4FC8-8345-57DAF4DE96DD}" presName="sibTrans" presStyleCnt="0"/>
      <dgm:spPr/>
    </dgm:pt>
    <dgm:pt modelId="{7AA025F1-1A20-40AF-95C3-4DD2978D7DCD}" type="pres">
      <dgm:prSet presAssocID="{04865265-13A3-435C-A538-547551ADCC15}" presName="compNode" presStyleCnt="0"/>
      <dgm:spPr/>
    </dgm:pt>
    <dgm:pt modelId="{9FAA5F73-B9A8-448F-8093-80128C63610B}" type="pres">
      <dgm:prSet presAssocID="{04865265-13A3-435C-A538-547551ADCC15}" presName="bgRect" presStyleLbl="bgShp" presStyleIdx="5" presStyleCnt="6"/>
      <dgm:spPr>
        <a:solidFill>
          <a:schemeClr val="accent2">
            <a:lumMod val="20000"/>
            <a:lumOff val="80000"/>
          </a:schemeClr>
        </a:solidFill>
      </dgm:spPr>
    </dgm:pt>
    <dgm:pt modelId="{5748FB30-EE6C-4282-B6E1-D69E6E28F734}" type="pres">
      <dgm:prSet presAssocID="{04865265-13A3-435C-A538-547551ADCC1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ühlampe"/>
        </a:ext>
      </dgm:extLst>
    </dgm:pt>
    <dgm:pt modelId="{550513B7-06F3-40EC-AD9E-7D50F46FBF82}" type="pres">
      <dgm:prSet presAssocID="{04865265-13A3-435C-A538-547551ADCC15}" presName="spaceRect" presStyleCnt="0"/>
      <dgm:spPr/>
    </dgm:pt>
    <dgm:pt modelId="{87574BF0-D715-4101-9470-ECA6484C5D6E}" type="pres">
      <dgm:prSet presAssocID="{04865265-13A3-435C-A538-547551ADCC15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1738C713-AF7D-439B-9822-50F7E84A1A05}" srcId="{F6EEA041-27D5-43E6-AF93-14827D891FE1}" destId="{7C4360BF-56C0-4DDA-9273-35E27E060DF9}" srcOrd="3" destOrd="0" parTransId="{24128E4F-A3D6-40B5-B3E4-66B02FCDF312}" sibTransId="{3AA527D5-50F1-4F8F-AB6F-123CDDE4DB40}"/>
    <dgm:cxn modelId="{1DF4E21A-8D0D-4EF2-AD22-A4C5E646D3BE}" type="presOf" srcId="{7C4360BF-56C0-4DDA-9273-35E27E060DF9}" destId="{1308083C-C5F6-46E6-93F8-4166957D2A6E}" srcOrd="0" destOrd="0" presId="urn:microsoft.com/office/officeart/2018/2/layout/IconVerticalSolidList"/>
    <dgm:cxn modelId="{4FB48E2E-4024-4AFF-A142-1E5E4315204C}" srcId="{F6EEA041-27D5-43E6-AF93-14827D891FE1}" destId="{04865265-13A3-435C-A538-547551ADCC15}" srcOrd="5" destOrd="0" parTransId="{8AE6D5A9-4DC8-456A-9B91-AAFEE181F621}" sibTransId="{496CA41B-9DC2-4815-8E6C-E85E21F27268}"/>
    <dgm:cxn modelId="{50360137-DDCA-485B-8BE9-01E126D767FA}" srcId="{F6EEA041-27D5-43E6-AF93-14827D891FE1}" destId="{5B25377F-A551-4797-86FE-076B2A9C7BEA}" srcOrd="1" destOrd="0" parTransId="{1A5CF7BF-34D4-4DA1-AA24-93F70F411A64}" sibTransId="{752F74A1-4523-485C-BEF3-AC64C447B9CF}"/>
    <dgm:cxn modelId="{6B160563-E605-44CD-93FA-B3F23B7806BD}" type="presOf" srcId="{5B25377F-A551-4797-86FE-076B2A9C7BEA}" destId="{C71F2480-567C-48DE-B4A2-F525914EDB7E}" srcOrd="0" destOrd="0" presId="urn:microsoft.com/office/officeart/2018/2/layout/IconVerticalSolidList"/>
    <dgm:cxn modelId="{991DB56A-0C7C-41EE-9F98-8FAECD935894}" srcId="{F6EEA041-27D5-43E6-AF93-14827D891FE1}" destId="{A00F6E5D-FD8D-4675-8B17-2D9488286940}" srcOrd="0" destOrd="0" parTransId="{1BE59A4C-BD0D-4C89-BD64-5DFB637EF6ED}" sibTransId="{5ACF818B-87C5-4B87-82E0-47E6825AD2F6}"/>
    <dgm:cxn modelId="{0A34E24B-EA26-4B11-94F1-F7DB4FACF4A2}" type="presOf" srcId="{04865265-13A3-435C-A538-547551ADCC15}" destId="{87574BF0-D715-4101-9470-ECA6484C5D6E}" srcOrd="0" destOrd="0" presId="urn:microsoft.com/office/officeart/2018/2/layout/IconVerticalSolidList"/>
    <dgm:cxn modelId="{3E43FF72-2C11-46DA-8F7E-70DA27C6F278}" srcId="{F6EEA041-27D5-43E6-AF93-14827D891FE1}" destId="{580146C2-63F4-4CC7-A7A9-1F6AC15AE26F}" srcOrd="2" destOrd="0" parTransId="{4C05E8FC-31A3-4D35-A680-B9A22F7B8CAB}" sibTransId="{7CAFE528-A256-4D02-A188-DD81DA7D7AD2}"/>
    <dgm:cxn modelId="{82218953-FE64-4533-B591-2AF076AD1D9C}" type="presOf" srcId="{124ADC5A-FE74-46C3-B704-9303A4A398EB}" destId="{2846F86A-D9E1-4BCE-97E7-CD50D437969A}" srcOrd="0" destOrd="0" presId="urn:microsoft.com/office/officeart/2018/2/layout/IconVerticalSolidList"/>
    <dgm:cxn modelId="{B3F36E74-CCFE-4A44-91AE-F4A55D6CF082}" srcId="{F6EEA041-27D5-43E6-AF93-14827D891FE1}" destId="{124ADC5A-FE74-46C3-B704-9303A4A398EB}" srcOrd="4" destOrd="0" parTransId="{93D702AC-F060-43DD-A929-8D8C78FF30B1}" sibTransId="{9052B745-5480-4FC8-8345-57DAF4DE96DD}"/>
    <dgm:cxn modelId="{60B4DF54-7E49-438F-A168-5D247DF5A3F9}" type="presOf" srcId="{F6EEA041-27D5-43E6-AF93-14827D891FE1}" destId="{0202BB19-42DB-402A-8287-9708F4E36654}" srcOrd="0" destOrd="0" presId="urn:microsoft.com/office/officeart/2018/2/layout/IconVerticalSolidList"/>
    <dgm:cxn modelId="{D0A1FC93-8937-4708-8E42-E2725598C9E0}" type="presOf" srcId="{580146C2-63F4-4CC7-A7A9-1F6AC15AE26F}" destId="{001CF48A-938B-48EA-9233-CC5280C3EDC6}" srcOrd="0" destOrd="0" presId="urn:microsoft.com/office/officeart/2018/2/layout/IconVerticalSolidList"/>
    <dgm:cxn modelId="{2F0FE198-04CF-4122-BEDC-15F1178D0889}" type="presOf" srcId="{A00F6E5D-FD8D-4675-8B17-2D9488286940}" destId="{2871044E-8FFA-4621-8AC3-784890B9DBF7}" srcOrd="0" destOrd="0" presId="urn:microsoft.com/office/officeart/2018/2/layout/IconVerticalSolidList"/>
    <dgm:cxn modelId="{0F20AD15-C9E4-4635-B07A-533D986AC2A6}" type="presParOf" srcId="{0202BB19-42DB-402A-8287-9708F4E36654}" destId="{A4F18092-FB0D-4347-97A9-988242126032}" srcOrd="0" destOrd="0" presId="urn:microsoft.com/office/officeart/2018/2/layout/IconVerticalSolidList"/>
    <dgm:cxn modelId="{50BCD923-84A7-4058-BBDF-02CD3C98A52F}" type="presParOf" srcId="{A4F18092-FB0D-4347-97A9-988242126032}" destId="{F04AE524-83F6-46B4-BC99-7AE312913D03}" srcOrd="0" destOrd="0" presId="urn:microsoft.com/office/officeart/2018/2/layout/IconVerticalSolidList"/>
    <dgm:cxn modelId="{30AEFFEA-5191-4193-98D6-DBFA4245C0DC}" type="presParOf" srcId="{A4F18092-FB0D-4347-97A9-988242126032}" destId="{62800052-0201-46A1-BF6D-A89CB3E2FCDD}" srcOrd="1" destOrd="0" presId="urn:microsoft.com/office/officeart/2018/2/layout/IconVerticalSolidList"/>
    <dgm:cxn modelId="{053A4115-FAB6-4E6C-9A7C-1F366EE3A03F}" type="presParOf" srcId="{A4F18092-FB0D-4347-97A9-988242126032}" destId="{0F3DD50C-7972-4447-8DF9-0B737E6D36AF}" srcOrd="2" destOrd="0" presId="urn:microsoft.com/office/officeart/2018/2/layout/IconVerticalSolidList"/>
    <dgm:cxn modelId="{C28FF2B5-904E-4AF9-950F-A69BC4911338}" type="presParOf" srcId="{A4F18092-FB0D-4347-97A9-988242126032}" destId="{2871044E-8FFA-4621-8AC3-784890B9DBF7}" srcOrd="3" destOrd="0" presId="urn:microsoft.com/office/officeart/2018/2/layout/IconVerticalSolidList"/>
    <dgm:cxn modelId="{10253368-E758-49BD-836F-E388F2C12877}" type="presParOf" srcId="{0202BB19-42DB-402A-8287-9708F4E36654}" destId="{ECA7431F-D269-46BD-9F04-9A99E2839AC8}" srcOrd="1" destOrd="0" presId="urn:microsoft.com/office/officeart/2018/2/layout/IconVerticalSolidList"/>
    <dgm:cxn modelId="{A3A07087-BF0F-4D77-9F1D-ED7B68E66EB1}" type="presParOf" srcId="{0202BB19-42DB-402A-8287-9708F4E36654}" destId="{E08A4758-B037-4D50-B267-DF3160E1A381}" srcOrd="2" destOrd="0" presId="urn:microsoft.com/office/officeart/2018/2/layout/IconVerticalSolidList"/>
    <dgm:cxn modelId="{98A05BDB-011A-4C0C-AB27-D5A7818BFBBD}" type="presParOf" srcId="{E08A4758-B037-4D50-B267-DF3160E1A381}" destId="{00E1199C-4478-4624-92A5-2FF05072870C}" srcOrd="0" destOrd="0" presId="urn:microsoft.com/office/officeart/2018/2/layout/IconVerticalSolidList"/>
    <dgm:cxn modelId="{30E4A6C2-5D14-486C-ADC3-DB7507FC7E72}" type="presParOf" srcId="{E08A4758-B037-4D50-B267-DF3160E1A381}" destId="{57E4F5F9-C1E5-4140-95D7-5CBC738F6F55}" srcOrd="1" destOrd="0" presId="urn:microsoft.com/office/officeart/2018/2/layout/IconVerticalSolidList"/>
    <dgm:cxn modelId="{F733D8C9-5DF0-47B7-B0E8-0A190A0C02A3}" type="presParOf" srcId="{E08A4758-B037-4D50-B267-DF3160E1A381}" destId="{3A60D2FA-9E56-4DE4-A06D-A029955D23A6}" srcOrd="2" destOrd="0" presId="urn:microsoft.com/office/officeart/2018/2/layout/IconVerticalSolidList"/>
    <dgm:cxn modelId="{7C9C0F38-7292-4160-A355-CF8335F8D1CD}" type="presParOf" srcId="{E08A4758-B037-4D50-B267-DF3160E1A381}" destId="{C71F2480-567C-48DE-B4A2-F525914EDB7E}" srcOrd="3" destOrd="0" presId="urn:microsoft.com/office/officeart/2018/2/layout/IconVerticalSolidList"/>
    <dgm:cxn modelId="{FBE84FE5-6BC9-4DD9-8053-323CF35AC7FB}" type="presParOf" srcId="{0202BB19-42DB-402A-8287-9708F4E36654}" destId="{CA7C2425-2D0D-456E-B856-D9D39895A57A}" srcOrd="3" destOrd="0" presId="urn:microsoft.com/office/officeart/2018/2/layout/IconVerticalSolidList"/>
    <dgm:cxn modelId="{0074A22E-0ECB-4D4E-A49F-789FF3D2673A}" type="presParOf" srcId="{0202BB19-42DB-402A-8287-9708F4E36654}" destId="{736E895D-E524-4C11-AC02-FC2FF86AD4DD}" srcOrd="4" destOrd="0" presId="urn:microsoft.com/office/officeart/2018/2/layout/IconVerticalSolidList"/>
    <dgm:cxn modelId="{4810FF2C-2454-457A-881F-894AB1B7E8C4}" type="presParOf" srcId="{736E895D-E524-4C11-AC02-FC2FF86AD4DD}" destId="{5F873C26-38E3-4B2C-A80C-1026E40289CD}" srcOrd="0" destOrd="0" presId="urn:microsoft.com/office/officeart/2018/2/layout/IconVerticalSolidList"/>
    <dgm:cxn modelId="{4C4C0F7C-5DB7-4FA2-855F-CE5DBA46BDDC}" type="presParOf" srcId="{736E895D-E524-4C11-AC02-FC2FF86AD4DD}" destId="{66D7F743-1372-4ED3-A311-D713C020D316}" srcOrd="1" destOrd="0" presId="urn:microsoft.com/office/officeart/2018/2/layout/IconVerticalSolidList"/>
    <dgm:cxn modelId="{CB4E64F4-A45E-4357-BB35-9A22FBBC00C5}" type="presParOf" srcId="{736E895D-E524-4C11-AC02-FC2FF86AD4DD}" destId="{00FA4C08-AB74-4E56-A360-8E2399E6E0B6}" srcOrd="2" destOrd="0" presId="urn:microsoft.com/office/officeart/2018/2/layout/IconVerticalSolidList"/>
    <dgm:cxn modelId="{5041EE28-6D1B-4B34-B332-B6548AAFE4D9}" type="presParOf" srcId="{736E895D-E524-4C11-AC02-FC2FF86AD4DD}" destId="{001CF48A-938B-48EA-9233-CC5280C3EDC6}" srcOrd="3" destOrd="0" presId="urn:microsoft.com/office/officeart/2018/2/layout/IconVerticalSolidList"/>
    <dgm:cxn modelId="{2D487789-2E88-4888-A687-7B9A89B5F054}" type="presParOf" srcId="{0202BB19-42DB-402A-8287-9708F4E36654}" destId="{3C498603-1952-4B5A-8855-A852AE286F89}" srcOrd="5" destOrd="0" presId="urn:microsoft.com/office/officeart/2018/2/layout/IconVerticalSolidList"/>
    <dgm:cxn modelId="{6EFD521C-0B2B-4245-9478-C587FEB1D985}" type="presParOf" srcId="{0202BB19-42DB-402A-8287-9708F4E36654}" destId="{3F0791F0-D8AC-497B-96A7-54B057DB4E8D}" srcOrd="6" destOrd="0" presId="urn:microsoft.com/office/officeart/2018/2/layout/IconVerticalSolidList"/>
    <dgm:cxn modelId="{F9D1F9B8-2C7E-4EBA-A6A7-FE62286C5DE4}" type="presParOf" srcId="{3F0791F0-D8AC-497B-96A7-54B057DB4E8D}" destId="{35BEB6C0-A70C-4DD3-A282-37810E4F34E4}" srcOrd="0" destOrd="0" presId="urn:microsoft.com/office/officeart/2018/2/layout/IconVerticalSolidList"/>
    <dgm:cxn modelId="{1318C08D-23E3-4810-B2C6-386285011AF3}" type="presParOf" srcId="{3F0791F0-D8AC-497B-96A7-54B057DB4E8D}" destId="{3AB49ACF-2C12-4853-8D93-FCB87B545F5B}" srcOrd="1" destOrd="0" presId="urn:microsoft.com/office/officeart/2018/2/layout/IconVerticalSolidList"/>
    <dgm:cxn modelId="{D4E05AC7-482A-4CF7-BAD5-8DEB5C80FCC9}" type="presParOf" srcId="{3F0791F0-D8AC-497B-96A7-54B057DB4E8D}" destId="{8127DD1E-B161-44EA-A1A6-115D47D34343}" srcOrd="2" destOrd="0" presId="urn:microsoft.com/office/officeart/2018/2/layout/IconVerticalSolidList"/>
    <dgm:cxn modelId="{3996F54A-7068-4254-8F0D-9CAE07EE3A25}" type="presParOf" srcId="{3F0791F0-D8AC-497B-96A7-54B057DB4E8D}" destId="{1308083C-C5F6-46E6-93F8-4166957D2A6E}" srcOrd="3" destOrd="0" presId="urn:microsoft.com/office/officeart/2018/2/layout/IconVerticalSolidList"/>
    <dgm:cxn modelId="{8FAE3342-3E1A-4E71-A1BC-33602BEBD8FC}" type="presParOf" srcId="{0202BB19-42DB-402A-8287-9708F4E36654}" destId="{27135CAB-0B35-4649-85BF-33C64A6AE2B5}" srcOrd="7" destOrd="0" presId="urn:microsoft.com/office/officeart/2018/2/layout/IconVerticalSolidList"/>
    <dgm:cxn modelId="{034E1084-43B3-4FBF-BCBD-07A93895697C}" type="presParOf" srcId="{0202BB19-42DB-402A-8287-9708F4E36654}" destId="{E4C1CDE5-DAD4-483A-87BE-DE851F8CC267}" srcOrd="8" destOrd="0" presId="urn:microsoft.com/office/officeart/2018/2/layout/IconVerticalSolidList"/>
    <dgm:cxn modelId="{D0D3637D-80A6-423D-9478-F856A91F73BC}" type="presParOf" srcId="{E4C1CDE5-DAD4-483A-87BE-DE851F8CC267}" destId="{7590FF77-A9A3-410D-925A-693917A719F9}" srcOrd="0" destOrd="0" presId="urn:microsoft.com/office/officeart/2018/2/layout/IconVerticalSolidList"/>
    <dgm:cxn modelId="{FA16047C-C474-4E67-A872-8FDD1C4930C5}" type="presParOf" srcId="{E4C1CDE5-DAD4-483A-87BE-DE851F8CC267}" destId="{66A00D88-AEE4-4593-9981-A017FC85EB50}" srcOrd="1" destOrd="0" presId="urn:microsoft.com/office/officeart/2018/2/layout/IconVerticalSolidList"/>
    <dgm:cxn modelId="{578BD68D-0E21-4BD9-A2A4-9A0B31860720}" type="presParOf" srcId="{E4C1CDE5-DAD4-483A-87BE-DE851F8CC267}" destId="{45E02236-C82C-43DA-A38E-630FF0E39CC6}" srcOrd="2" destOrd="0" presId="urn:microsoft.com/office/officeart/2018/2/layout/IconVerticalSolidList"/>
    <dgm:cxn modelId="{F6AC2258-CBE3-4A36-95A1-CBF966BFC7D8}" type="presParOf" srcId="{E4C1CDE5-DAD4-483A-87BE-DE851F8CC267}" destId="{2846F86A-D9E1-4BCE-97E7-CD50D437969A}" srcOrd="3" destOrd="0" presId="urn:microsoft.com/office/officeart/2018/2/layout/IconVerticalSolidList"/>
    <dgm:cxn modelId="{9286F219-B35B-469A-8199-C319BD9BC9E1}" type="presParOf" srcId="{0202BB19-42DB-402A-8287-9708F4E36654}" destId="{F2E822BD-732F-47E4-B09C-063A0F7ED7BD}" srcOrd="9" destOrd="0" presId="urn:microsoft.com/office/officeart/2018/2/layout/IconVerticalSolidList"/>
    <dgm:cxn modelId="{5F8B8238-4B9E-42EB-BE35-0C0AF7C49B3A}" type="presParOf" srcId="{0202BB19-42DB-402A-8287-9708F4E36654}" destId="{7AA025F1-1A20-40AF-95C3-4DD2978D7DCD}" srcOrd="10" destOrd="0" presId="urn:microsoft.com/office/officeart/2018/2/layout/IconVerticalSolidList"/>
    <dgm:cxn modelId="{A1D1A3D6-CA96-479B-9513-A687D4290D40}" type="presParOf" srcId="{7AA025F1-1A20-40AF-95C3-4DD2978D7DCD}" destId="{9FAA5F73-B9A8-448F-8093-80128C63610B}" srcOrd="0" destOrd="0" presId="urn:microsoft.com/office/officeart/2018/2/layout/IconVerticalSolidList"/>
    <dgm:cxn modelId="{CD382F6B-CE08-41F4-A159-B910E5349ADF}" type="presParOf" srcId="{7AA025F1-1A20-40AF-95C3-4DD2978D7DCD}" destId="{5748FB30-EE6C-4282-B6E1-D69E6E28F734}" srcOrd="1" destOrd="0" presId="urn:microsoft.com/office/officeart/2018/2/layout/IconVerticalSolidList"/>
    <dgm:cxn modelId="{B4347E32-3B29-4882-A7FA-FF5C6A0F737E}" type="presParOf" srcId="{7AA025F1-1A20-40AF-95C3-4DD2978D7DCD}" destId="{550513B7-06F3-40EC-AD9E-7D50F46FBF82}" srcOrd="2" destOrd="0" presId="urn:microsoft.com/office/officeart/2018/2/layout/IconVerticalSolidList"/>
    <dgm:cxn modelId="{97E0AA4C-AC1D-449B-8F8B-9748C6AEFDEA}" type="presParOf" srcId="{7AA025F1-1A20-40AF-95C3-4DD2978D7DCD}" destId="{87574BF0-D715-4101-9470-ECA6484C5D6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C62028-CDF3-4780-8EB4-E22B93FDBE78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775921D2-5C90-49AE-A38F-6EF3A2871CC5}">
      <dgm:prSet/>
      <dgm:spPr/>
      <dgm:t>
        <a:bodyPr/>
        <a:lstStyle/>
        <a:p>
          <a:r>
            <a:rPr lang="de-DE" b="0" i="0" dirty="0"/>
            <a:t>Ladestationenverwaltung</a:t>
          </a:r>
          <a:endParaRPr lang="de-DE" dirty="0"/>
        </a:p>
      </dgm:t>
    </dgm:pt>
    <dgm:pt modelId="{2D7DC293-944F-4A76-B5E1-025AB819A93A}" type="parTrans" cxnId="{86A54F73-1355-4579-9EA0-7B6FC446146D}">
      <dgm:prSet/>
      <dgm:spPr/>
      <dgm:t>
        <a:bodyPr/>
        <a:lstStyle/>
        <a:p>
          <a:endParaRPr lang="de-DE"/>
        </a:p>
      </dgm:t>
    </dgm:pt>
    <dgm:pt modelId="{03332F09-862E-4FD3-9A38-3BD74EB13849}" type="sibTrans" cxnId="{86A54F73-1355-4579-9EA0-7B6FC446146D}">
      <dgm:prSet/>
      <dgm:spPr/>
      <dgm:t>
        <a:bodyPr/>
        <a:lstStyle/>
        <a:p>
          <a:endParaRPr lang="de-DE"/>
        </a:p>
      </dgm:t>
    </dgm:pt>
    <dgm:pt modelId="{FA2EA98F-87CF-41AF-A246-2AE3BD99719C}">
      <dgm:prSet/>
      <dgm:spPr/>
      <dgm:t>
        <a:bodyPr/>
        <a:lstStyle/>
        <a:p>
          <a:r>
            <a:rPr lang="de-DE" b="0" i="0" dirty="0"/>
            <a:t>Verbesserung der Verkehrsplanung</a:t>
          </a:r>
          <a:endParaRPr lang="de-DE" dirty="0"/>
        </a:p>
      </dgm:t>
    </dgm:pt>
    <dgm:pt modelId="{33A81899-7671-47FB-A662-ECF7C1142F7E}" type="parTrans" cxnId="{5BB6EA89-A72F-491B-8647-E397E847A137}">
      <dgm:prSet/>
      <dgm:spPr/>
      <dgm:t>
        <a:bodyPr/>
        <a:lstStyle/>
        <a:p>
          <a:endParaRPr lang="de-DE"/>
        </a:p>
      </dgm:t>
    </dgm:pt>
    <dgm:pt modelId="{D21BABC5-2414-48D8-B475-F1D092D57C15}" type="sibTrans" cxnId="{5BB6EA89-A72F-491B-8647-E397E847A137}">
      <dgm:prSet/>
      <dgm:spPr/>
      <dgm:t>
        <a:bodyPr/>
        <a:lstStyle/>
        <a:p>
          <a:endParaRPr lang="de-DE"/>
        </a:p>
      </dgm:t>
    </dgm:pt>
    <dgm:pt modelId="{759A23BB-B8BE-4D81-B8F9-FA4AA06052B8}">
      <dgm:prSet/>
      <dgm:spPr/>
      <dgm:t>
        <a:bodyPr/>
        <a:lstStyle/>
        <a:p>
          <a:r>
            <a:rPr lang="de-DE" b="0" i="0" dirty="0"/>
            <a:t>Nutzungsverfolgung</a:t>
          </a:r>
          <a:endParaRPr lang="de-DE" dirty="0"/>
        </a:p>
      </dgm:t>
    </dgm:pt>
    <dgm:pt modelId="{F7794803-91A7-40E6-8133-414D73A42C3C}" type="parTrans" cxnId="{4E596F4E-100C-415C-990E-53B4FCE5561C}">
      <dgm:prSet/>
      <dgm:spPr/>
      <dgm:t>
        <a:bodyPr/>
        <a:lstStyle/>
        <a:p>
          <a:endParaRPr lang="de-DE"/>
        </a:p>
      </dgm:t>
    </dgm:pt>
    <dgm:pt modelId="{4585E96B-5D83-44CF-BF49-47F3CBB803FA}" type="sibTrans" cxnId="{4E596F4E-100C-415C-990E-53B4FCE5561C}">
      <dgm:prSet/>
      <dgm:spPr/>
      <dgm:t>
        <a:bodyPr/>
        <a:lstStyle/>
        <a:p>
          <a:endParaRPr lang="de-DE"/>
        </a:p>
      </dgm:t>
    </dgm:pt>
    <dgm:pt modelId="{23A27BBD-2E12-4651-A908-BABDDE785312}" type="pres">
      <dgm:prSet presAssocID="{F1C62028-CDF3-4780-8EB4-E22B93FDBE78}" presName="diagram" presStyleCnt="0">
        <dgm:presLayoutVars>
          <dgm:dir/>
          <dgm:resizeHandles val="exact"/>
        </dgm:presLayoutVars>
      </dgm:prSet>
      <dgm:spPr/>
    </dgm:pt>
    <dgm:pt modelId="{DDA3BF7D-D77D-433E-896B-E4EED419AA1B}" type="pres">
      <dgm:prSet presAssocID="{775921D2-5C90-49AE-A38F-6EF3A2871CC5}" presName="node" presStyleLbl="node1" presStyleIdx="0" presStyleCnt="3">
        <dgm:presLayoutVars>
          <dgm:bulletEnabled val="1"/>
        </dgm:presLayoutVars>
      </dgm:prSet>
      <dgm:spPr/>
    </dgm:pt>
    <dgm:pt modelId="{5ADCAEA9-7C02-423A-A0FF-E68CD823E58B}" type="pres">
      <dgm:prSet presAssocID="{03332F09-862E-4FD3-9A38-3BD74EB13849}" presName="sibTrans" presStyleCnt="0"/>
      <dgm:spPr/>
    </dgm:pt>
    <dgm:pt modelId="{9497FAC6-42FD-49EE-9F71-480890EA5EED}" type="pres">
      <dgm:prSet presAssocID="{759A23BB-B8BE-4D81-B8F9-FA4AA06052B8}" presName="node" presStyleLbl="node1" presStyleIdx="1" presStyleCnt="3">
        <dgm:presLayoutVars>
          <dgm:bulletEnabled val="1"/>
        </dgm:presLayoutVars>
      </dgm:prSet>
      <dgm:spPr/>
    </dgm:pt>
    <dgm:pt modelId="{1CB27DFE-EF47-4F1C-A555-9699E968FB4B}" type="pres">
      <dgm:prSet presAssocID="{4585E96B-5D83-44CF-BF49-47F3CBB803FA}" presName="sibTrans" presStyleCnt="0"/>
      <dgm:spPr/>
    </dgm:pt>
    <dgm:pt modelId="{A2AEEF1D-8532-4AC0-9951-16214358DCD5}" type="pres">
      <dgm:prSet presAssocID="{FA2EA98F-87CF-41AF-A246-2AE3BD99719C}" presName="node" presStyleLbl="node1" presStyleIdx="2" presStyleCnt="3">
        <dgm:presLayoutVars>
          <dgm:bulletEnabled val="1"/>
        </dgm:presLayoutVars>
      </dgm:prSet>
      <dgm:spPr/>
    </dgm:pt>
  </dgm:ptLst>
  <dgm:cxnLst>
    <dgm:cxn modelId="{0076482D-0C62-4130-8338-9D4413AAEBEC}" type="presOf" srcId="{775921D2-5C90-49AE-A38F-6EF3A2871CC5}" destId="{DDA3BF7D-D77D-433E-896B-E4EED419AA1B}" srcOrd="0" destOrd="0" presId="urn:microsoft.com/office/officeart/2005/8/layout/default"/>
    <dgm:cxn modelId="{4E596F4E-100C-415C-990E-53B4FCE5561C}" srcId="{F1C62028-CDF3-4780-8EB4-E22B93FDBE78}" destId="{759A23BB-B8BE-4D81-B8F9-FA4AA06052B8}" srcOrd="1" destOrd="0" parTransId="{F7794803-91A7-40E6-8133-414D73A42C3C}" sibTransId="{4585E96B-5D83-44CF-BF49-47F3CBB803FA}"/>
    <dgm:cxn modelId="{86A54F73-1355-4579-9EA0-7B6FC446146D}" srcId="{F1C62028-CDF3-4780-8EB4-E22B93FDBE78}" destId="{775921D2-5C90-49AE-A38F-6EF3A2871CC5}" srcOrd="0" destOrd="0" parTransId="{2D7DC293-944F-4A76-B5E1-025AB819A93A}" sibTransId="{03332F09-862E-4FD3-9A38-3BD74EB13849}"/>
    <dgm:cxn modelId="{5BB6EA89-A72F-491B-8647-E397E847A137}" srcId="{F1C62028-CDF3-4780-8EB4-E22B93FDBE78}" destId="{FA2EA98F-87CF-41AF-A246-2AE3BD99719C}" srcOrd="2" destOrd="0" parTransId="{33A81899-7671-47FB-A662-ECF7C1142F7E}" sibTransId="{D21BABC5-2414-48D8-B475-F1D092D57C15}"/>
    <dgm:cxn modelId="{91343C94-2BCB-4C23-8CF8-A313E7A7211A}" type="presOf" srcId="{F1C62028-CDF3-4780-8EB4-E22B93FDBE78}" destId="{23A27BBD-2E12-4651-A908-BABDDE785312}" srcOrd="0" destOrd="0" presId="urn:microsoft.com/office/officeart/2005/8/layout/default"/>
    <dgm:cxn modelId="{1E3BA8D4-EE9E-4E0D-A360-FD4AF03EFA51}" type="presOf" srcId="{759A23BB-B8BE-4D81-B8F9-FA4AA06052B8}" destId="{9497FAC6-42FD-49EE-9F71-480890EA5EED}" srcOrd="0" destOrd="0" presId="urn:microsoft.com/office/officeart/2005/8/layout/default"/>
    <dgm:cxn modelId="{EF7E72FC-4B09-4B37-9788-53A380699427}" type="presOf" srcId="{FA2EA98F-87CF-41AF-A246-2AE3BD99719C}" destId="{A2AEEF1D-8532-4AC0-9951-16214358DCD5}" srcOrd="0" destOrd="0" presId="urn:microsoft.com/office/officeart/2005/8/layout/default"/>
    <dgm:cxn modelId="{9B4375E7-38E3-41F9-939D-F592F42699F4}" type="presParOf" srcId="{23A27BBD-2E12-4651-A908-BABDDE785312}" destId="{DDA3BF7D-D77D-433E-896B-E4EED419AA1B}" srcOrd="0" destOrd="0" presId="urn:microsoft.com/office/officeart/2005/8/layout/default"/>
    <dgm:cxn modelId="{1A5ABF35-05FE-47DF-8C9F-AEA8940A6098}" type="presParOf" srcId="{23A27BBD-2E12-4651-A908-BABDDE785312}" destId="{5ADCAEA9-7C02-423A-A0FF-E68CD823E58B}" srcOrd="1" destOrd="0" presId="urn:microsoft.com/office/officeart/2005/8/layout/default"/>
    <dgm:cxn modelId="{91B19AC8-986B-420E-A473-3F7F08D6D3B3}" type="presParOf" srcId="{23A27BBD-2E12-4651-A908-BABDDE785312}" destId="{9497FAC6-42FD-49EE-9F71-480890EA5EED}" srcOrd="2" destOrd="0" presId="urn:microsoft.com/office/officeart/2005/8/layout/default"/>
    <dgm:cxn modelId="{F2F74CD9-7FCA-4EAE-9E91-47306022951D}" type="presParOf" srcId="{23A27BBD-2E12-4651-A908-BABDDE785312}" destId="{1CB27DFE-EF47-4F1C-A555-9699E968FB4B}" srcOrd="3" destOrd="0" presId="urn:microsoft.com/office/officeart/2005/8/layout/default"/>
    <dgm:cxn modelId="{C7583B69-C278-45AC-B459-A87BB1EA321D}" type="presParOf" srcId="{23A27BBD-2E12-4651-A908-BABDDE785312}" destId="{A2AEEF1D-8532-4AC0-9951-16214358DCD5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F3EC0C8-F8DE-4CDA-8D3C-3D9327618EF3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2BD165B-8565-4295-9F2D-858073740124}">
      <dgm:prSet custT="1"/>
      <dgm:spPr/>
      <dgm:t>
        <a:bodyPr/>
        <a:lstStyle/>
        <a:p>
          <a:r>
            <a:rPr lang="de-DE" sz="1800" b="0" i="0" dirty="0"/>
            <a:t>Datenschutz</a:t>
          </a:r>
          <a:endParaRPr lang="de-DE" sz="1800" dirty="0"/>
        </a:p>
      </dgm:t>
    </dgm:pt>
    <dgm:pt modelId="{1657A709-B411-492F-8E64-5B4B6731BBEB}" type="parTrans" cxnId="{C76C6712-7F3E-40EE-B9BC-D8D883A43EBB}">
      <dgm:prSet/>
      <dgm:spPr/>
      <dgm:t>
        <a:bodyPr/>
        <a:lstStyle/>
        <a:p>
          <a:endParaRPr lang="de-DE" sz="1800"/>
        </a:p>
      </dgm:t>
    </dgm:pt>
    <dgm:pt modelId="{691F9C0E-252E-429D-8828-3A0B46B6DFB3}" type="sibTrans" cxnId="{C76C6712-7F3E-40EE-B9BC-D8D883A43EBB}">
      <dgm:prSet/>
      <dgm:spPr/>
      <dgm:t>
        <a:bodyPr/>
        <a:lstStyle/>
        <a:p>
          <a:endParaRPr lang="de-DE" sz="1800"/>
        </a:p>
      </dgm:t>
    </dgm:pt>
    <dgm:pt modelId="{AAE2CDC7-FB68-46FD-9EFF-D1800F68A2A9}">
      <dgm:prSet custT="1"/>
      <dgm:spPr/>
      <dgm:t>
        <a:bodyPr/>
        <a:lstStyle/>
        <a:p>
          <a:r>
            <a:rPr lang="de-DE" sz="1800" b="0" i="0" dirty="0"/>
            <a:t>Genauigkeit und Zuverlässigkeit</a:t>
          </a:r>
          <a:endParaRPr lang="de-DE" sz="1800" dirty="0"/>
        </a:p>
      </dgm:t>
    </dgm:pt>
    <dgm:pt modelId="{BCCF0D45-EE99-466F-BA64-233C5A2456C3}" type="parTrans" cxnId="{9AD30606-D340-4E10-87BF-9539411EFD17}">
      <dgm:prSet/>
      <dgm:spPr/>
      <dgm:t>
        <a:bodyPr/>
        <a:lstStyle/>
        <a:p>
          <a:endParaRPr lang="de-DE" sz="1800"/>
        </a:p>
      </dgm:t>
    </dgm:pt>
    <dgm:pt modelId="{CABA426C-6D6B-4398-92BF-29443A306EA5}" type="sibTrans" cxnId="{9AD30606-D340-4E10-87BF-9539411EFD17}">
      <dgm:prSet/>
      <dgm:spPr/>
      <dgm:t>
        <a:bodyPr/>
        <a:lstStyle/>
        <a:p>
          <a:endParaRPr lang="de-DE" sz="1800"/>
        </a:p>
      </dgm:t>
    </dgm:pt>
    <dgm:pt modelId="{76FB94C8-25F0-4837-8ED1-59A0E100CD71}">
      <dgm:prSet custT="1"/>
      <dgm:spPr/>
      <dgm:t>
        <a:bodyPr/>
        <a:lstStyle/>
        <a:p>
          <a:r>
            <a:rPr lang="de-DE" sz="1800" b="0" i="0" dirty="0"/>
            <a:t>Skalierbarkeit</a:t>
          </a:r>
          <a:endParaRPr lang="de-DE" sz="1800" dirty="0"/>
        </a:p>
      </dgm:t>
    </dgm:pt>
    <dgm:pt modelId="{D43010DC-DB3D-4C97-974F-C56B8319C9A4}" type="parTrans" cxnId="{BC90F2C3-27C8-42DE-AED3-B99C438C300C}">
      <dgm:prSet/>
      <dgm:spPr/>
      <dgm:t>
        <a:bodyPr/>
        <a:lstStyle/>
        <a:p>
          <a:endParaRPr lang="de-DE" sz="1800"/>
        </a:p>
      </dgm:t>
    </dgm:pt>
    <dgm:pt modelId="{7CB3E2A7-BBEF-40B3-ADDB-DACCA54D843B}" type="sibTrans" cxnId="{BC90F2C3-27C8-42DE-AED3-B99C438C300C}">
      <dgm:prSet/>
      <dgm:spPr/>
      <dgm:t>
        <a:bodyPr/>
        <a:lstStyle/>
        <a:p>
          <a:endParaRPr lang="de-DE" sz="1800"/>
        </a:p>
      </dgm:t>
    </dgm:pt>
    <dgm:pt modelId="{65884B14-75DF-4F07-AF66-66F211746BF2}">
      <dgm:prSet custT="1"/>
      <dgm:spPr/>
      <dgm:t>
        <a:bodyPr/>
        <a:lstStyle/>
        <a:p>
          <a:r>
            <a:rPr lang="de-DE" sz="1800" b="0" i="0" dirty="0"/>
            <a:t>Integration mit anderen Systemen</a:t>
          </a:r>
          <a:endParaRPr lang="de-DE" sz="1800" dirty="0"/>
        </a:p>
      </dgm:t>
    </dgm:pt>
    <dgm:pt modelId="{B42A587C-7303-4C0A-AF42-4C4F2F141AD6}" type="parTrans" cxnId="{578C5D2A-F6BF-4FE6-BA4D-8438E3078714}">
      <dgm:prSet/>
      <dgm:spPr/>
      <dgm:t>
        <a:bodyPr/>
        <a:lstStyle/>
        <a:p>
          <a:endParaRPr lang="de-DE" sz="1800"/>
        </a:p>
      </dgm:t>
    </dgm:pt>
    <dgm:pt modelId="{2F47ABEE-4F24-4516-8727-D641F2A669E7}" type="sibTrans" cxnId="{578C5D2A-F6BF-4FE6-BA4D-8438E3078714}">
      <dgm:prSet/>
      <dgm:spPr/>
      <dgm:t>
        <a:bodyPr/>
        <a:lstStyle/>
        <a:p>
          <a:endParaRPr lang="de-DE" sz="1800"/>
        </a:p>
      </dgm:t>
    </dgm:pt>
    <dgm:pt modelId="{DE7E0094-D4D8-417A-8FD0-3C1A999ED1A0}">
      <dgm:prSet custT="1"/>
      <dgm:spPr/>
      <dgm:t>
        <a:bodyPr/>
        <a:lstStyle/>
        <a:p>
          <a:r>
            <a:rPr lang="de-DE" sz="1800" b="0" i="0" dirty="0"/>
            <a:t>Technische Wartung</a:t>
          </a:r>
          <a:endParaRPr lang="de-DE" sz="1800" dirty="0"/>
        </a:p>
      </dgm:t>
    </dgm:pt>
    <dgm:pt modelId="{AEAA0D73-7697-4D3B-BE88-C4E9E4BD09CC}" type="parTrans" cxnId="{6A76244F-2DC8-4DF3-9F35-526C2960E544}">
      <dgm:prSet/>
      <dgm:spPr/>
      <dgm:t>
        <a:bodyPr/>
        <a:lstStyle/>
        <a:p>
          <a:endParaRPr lang="de-DE" sz="1800"/>
        </a:p>
      </dgm:t>
    </dgm:pt>
    <dgm:pt modelId="{E3DD85B9-A397-4849-B417-678BFD285406}" type="sibTrans" cxnId="{6A76244F-2DC8-4DF3-9F35-526C2960E544}">
      <dgm:prSet/>
      <dgm:spPr/>
      <dgm:t>
        <a:bodyPr/>
        <a:lstStyle/>
        <a:p>
          <a:endParaRPr lang="de-DE" sz="1800"/>
        </a:p>
      </dgm:t>
    </dgm:pt>
    <dgm:pt modelId="{817026C5-9F19-4192-A5FB-B738A3586E16}">
      <dgm:prSet custT="1"/>
      <dgm:spPr/>
      <dgm:t>
        <a:bodyPr/>
        <a:lstStyle/>
        <a:p>
          <a:r>
            <a:rPr lang="de-DE" sz="1800" b="0" i="0" dirty="0"/>
            <a:t>Ethik und Rechtsrahmen</a:t>
          </a:r>
          <a:endParaRPr lang="de-DE" sz="1800" dirty="0"/>
        </a:p>
      </dgm:t>
    </dgm:pt>
    <dgm:pt modelId="{36FA3FAB-F2A4-4A31-9442-DB7D340B50F4}" type="parTrans" cxnId="{4F9B8F0C-5A66-484F-A804-202C8D5C4A66}">
      <dgm:prSet/>
      <dgm:spPr/>
      <dgm:t>
        <a:bodyPr/>
        <a:lstStyle/>
        <a:p>
          <a:endParaRPr lang="de-DE" sz="1800"/>
        </a:p>
      </dgm:t>
    </dgm:pt>
    <dgm:pt modelId="{2AB4066A-F8F1-4A15-BBB4-864F737DA2CD}" type="sibTrans" cxnId="{4F9B8F0C-5A66-484F-A804-202C8D5C4A66}">
      <dgm:prSet/>
      <dgm:spPr/>
      <dgm:t>
        <a:bodyPr/>
        <a:lstStyle/>
        <a:p>
          <a:endParaRPr lang="de-DE" sz="1800"/>
        </a:p>
      </dgm:t>
    </dgm:pt>
    <dgm:pt modelId="{043B8D66-DAE6-4453-9A9C-C7F83C1885F4}" type="pres">
      <dgm:prSet presAssocID="{7F3EC0C8-F8DE-4CDA-8D3C-3D9327618EF3}" presName="diagram" presStyleCnt="0">
        <dgm:presLayoutVars>
          <dgm:dir/>
          <dgm:resizeHandles val="exact"/>
        </dgm:presLayoutVars>
      </dgm:prSet>
      <dgm:spPr/>
    </dgm:pt>
    <dgm:pt modelId="{6D133C6F-205B-49FD-B33A-F8F8C8C2E1CC}" type="pres">
      <dgm:prSet presAssocID="{D2BD165B-8565-4295-9F2D-858073740124}" presName="node" presStyleLbl="node1" presStyleIdx="0" presStyleCnt="6">
        <dgm:presLayoutVars>
          <dgm:bulletEnabled val="1"/>
        </dgm:presLayoutVars>
      </dgm:prSet>
      <dgm:spPr/>
    </dgm:pt>
    <dgm:pt modelId="{9166557C-2BB1-4DC8-8D86-CD35AA894292}" type="pres">
      <dgm:prSet presAssocID="{691F9C0E-252E-429D-8828-3A0B46B6DFB3}" presName="sibTrans" presStyleCnt="0"/>
      <dgm:spPr/>
    </dgm:pt>
    <dgm:pt modelId="{1A088C35-D111-4D4B-9EBF-A0F394583B11}" type="pres">
      <dgm:prSet presAssocID="{AAE2CDC7-FB68-46FD-9EFF-D1800F68A2A9}" presName="node" presStyleLbl="node1" presStyleIdx="1" presStyleCnt="6">
        <dgm:presLayoutVars>
          <dgm:bulletEnabled val="1"/>
        </dgm:presLayoutVars>
      </dgm:prSet>
      <dgm:spPr/>
    </dgm:pt>
    <dgm:pt modelId="{2C227454-16E9-40C7-A251-0EE33EF9E451}" type="pres">
      <dgm:prSet presAssocID="{CABA426C-6D6B-4398-92BF-29443A306EA5}" presName="sibTrans" presStyleCnt="0"/>
      <dgm:spPr/>
    </dgm:pt>
    <dgm:pt modelId="{3064988B-5A0D-4500-8792-D5609C1EF5E9}" type="pres">
      <dgm:prSet presAssocID="{76FB94C8-25F0-4837-8ED1-59A0E100CD71}" presName="node" presStyleLbl="node1" presStyleIdx="2" presStyleCnt="6">
        <dgm:presLayoutVars>
          <dgm:bulletEnabled val="1"/>
        </dgm:presLayoutVars>
      </dgm:prSet>
      <dgm:spPr/>
    </dgm:pt>
    <dgm:pt modelId="{1D66EBD9-D641-43EC-8617-5D136822A411}" type="pres">
      <dgm:prSet presAssocID="{7CB3E2A7-BBEF-40B3-ADDB-DACCA54D843B}" presName="sibTrans" presStyleCnt="0"/>
      <dgm:spPr/>
    </dgm:pt>
    <dgm:pt modelId="{34C77CC6-9BFA-4626-AE2A-E2B4EBAF42B7}" type="pres">
      <dgm:prSet presAssocID="{65884B14-75DF-4F07-AF66-66F211746BF2}" presName="node" presStyleLbl="node1" presStyleIdx="3" presStyleCnt="6">
        <dgm:presLayoutVars>
          <dgm:bulletEnabled val="1"/>
        </dgm:presLayoutVars>
      </dgm:prSet>
      <dgm:spPr/>
    </dgm:pt>
    <dgm:pt modelId="{0E1782B3-90DC-4988-9B5E-6967D24A7FFD}" type="pres">
      <dgm:prSet presAssocID="{2F47ABEE-4F24-4516-8727-D641F2A669E7}" presName="sibTrans" presStyleCnt="0"/>
      <dgm:spPr/>
    </dgm:pt>
    <dgm:pt modelId="{EF6C8736-5EEA-42CE-8B8C-6F740E4A4479}" type="pres">
      <dgm:prSet presAssocID="{DE7E0094-D4D8-417A-8FD0-3C1A999ED1A0}" presName="node" presStyleLbl="node1" presStyleIdx="4" presStyleCnt="6">
        <dgm:presLayoutVars>
          <dgm:bulletEnabled val="1"/>
        </dgm:presLayoutVars>
      </dgm:prSet>
      <dgm:spPr/>
    </dgm:pt>
    <dgm:pt modelId="{0E9C4B0B-BF53-4A25-A6D5-8D61C3964177}" type="pres">
      <dgm:prSet presAssocID="{E3DD85B9-A397-4849-B417-678BFD285406}" presName="sibTrans" presStyleCnt="0"/>
      <dgm:spPr/>
    </dgm:pt>
    <dgm:pt modelId="{5EB7F6BF-2E15-4CB8-B675-7D2E477FD06E}" type="pres">
      <dgm:prSet presAssocID="{817026C5-9F19-4192-A5FB-B738A3586E16}" presName="node" presStyleLbl="node1" presStyleIdx="5" presStyleCnt="6">
        <dgm:presLayoutVars>
          <dgm:bulletEnabled val="1"/>
        </dgm:presLayoutVars>
      </dgm:prSet>
      <dgm:spPr/>
    </dgm:pt>
  </dgm:ptLst>
  <dgm:cxnLst>
    <dgm:cxn modelId="{3BBF5801-DD97-4B19-9786-F00710152487}" type="presOf" srcId="{AAE2CDC7-FB68-46FD-9EFF-D1800F68A2A9}" destId="{1A088C35-D111-4D4B-9EBF-A0F394583B11}" srcOrd="0" destOrd="0" presId="urn:microsoft.com/office/officeart/2005/8/layout/default"/>
    <dgm:cxn modelId="{9AD30606-D340-4E10-87BF-9539411EFD17}" srcId="{7F3EC0C8-F8DE-4CDA-8D3C-3D9327618EF3}" destId="{AAE2CDC7-FB68-46FD-9EFF-D1800F68A2A9}" srcOrd="1" destOrd="0" parTransId="{BCCF0D45-EE99-466F-BA64-233C5A2456C3}" sibTransId="{CABA426C-6D6B-4398-92BF-29443A306EA5}"/>
    <dgm:cxn modelId="{4F9B8F0C-5A66-484F-A804-202C8D5C4A66}" srcId="{7F3EC0C8-F8DE-4CDA-8D3C-3D9327618EF3}" destId="{817026C5-9F19-4192-A5FB-B738A3586E16}" srcOrd="5" destOrd="0" parTransId="{36FA3FAB-F2A4-4A31-9442-DB7D340B50F4}" sibTransId="{2AB4066A-F8F1-4A15-BBB4-864F737DA2CD}"/>
    <dgm:cxn modelId="{C76C6712-7F3E-40EE-B9BC-D8D883A43EBB}" srcId="{7F3EC0C8-F8DE-4CDA-8D3C-3D9327618EF3}" destId="{D2BD165B-8565-4295-9F2D-858073740124}" srcOrd="0" destOrd="0" parTransId="{1657A709-B411-492F-8E64-5B4B6731BBEB}" sibTransId="{691F9C0E-252E-429D-8828-3A0B46B6DFB3}"/>
    <dgm:cxn modelId="{9BD44C22-3E5C-4804-B82C-572BFB402BB9}" type="presOf" srcId="{817026C5-9F19-4192-A5FB-B738A3586E16}" destId="{5EB7F6BF-2E15-4CB8-B675-7D2E477FD06E}" srcOrd="0" destOrd="0" presId="urn:microsoft.com/office/officeart/2005/8/layout/default"/>
    <dgm:cxn modelId="{578C5D2A-F6BF-4FE6-BA4D-8438E3078714}" srcId="{7F3EC0C8-F8DE-4CDA-8D3C-3D9327618EF3}" destId="{65884B14-75DF-4F07-AF66-66F211746BF2}" srcOrd="3" destOrd="0" parTransId="{B42A587C-7303-4C0A-AF42-4C4F2F141AD6}" sibTransId="{2F47ABEE-4F24-4516-8727-D641F2A669E7}"/>
    <dgm:cxn modelId="{C242BF66-CC61-4771-A5B5-5075F5DCC48C}" type="presOf" srcId="{D2BD165B-8565-4295-9F2D-858073740124}" destId="{6D133C6F-205B-49FD-B33A-F8F8C8C2E1CC}" srcOrd="0" destOrd="0" presId="urn:microsoft.com/office/officeart/2005/8/layout/default"/>
    <dgm:cxn modelId="{6A76244F-2DC8-4DF3-9F35-526C2960E544}" srcId="{7F3EC0C8-F8DE-4CDA-8D3C-3D9327618EF3}" destId="{DE7E0094-D4D8-417A-8FD0-3C1A999ED1A0}" srcOrd="4" destOrd="0" parTransId="{AEAA0D73-7697-4D3B-BE88-C4E9E4BD09CC}" sibTransId="{E3DD85B9-A397-4849-B417-678BFD285406}"/>
    <dgm:cxn modelId="{E5CEDBB8-E5C7-426F-9A0B-BA0486CFC8B4}" type="presOf" srcId="{65884B14-75DF-4F07-AF66-66F211746BF2}" destId="{34C77CC6-9BFA-4626-AE2A-E2B4EBAF42B7}" srcOrd="0" destOrd="0" presId="urn:microsoft.com/office/officeart/2005/8/layout/default"/>
    <dgm:cxn modelId="{BD9BC9BF-1EC5-43F9-A04C-9CEFCCEB1629}" type="presOf" srcId="{76FB94C8-25F0-4837-8ED1-59A0E100CD71}" destId="{3064988B-5A0D-4500-8792-D5609C1EF5E9}" srcOrd="0" destOrd="0" presId="urn:microsoft.com/office/officeart/2005/8/layout/default"/>
    <dgm:cxn modelId="{BC90F2C3-27C8-42DE-AED3-B99C438C300C}" srcId="{7F3EC0C8-F8DE-4CDA-8D3C-3D9327618EF3}" destId="{76FB94C8-25F0-4837-8ED1-59A0E100CD71}" srcOrd="2" destOrd="0" parTransId="{D43010DC-DB3D-4C97-974F-C56B8319C9A4}" sibTransId="{7CB3E2A7-BBEF-40B3-ADDB-DACCA54D843B}"/>
    <dgm:cxn modelId="{D800C8EB-20FC-4E64-B2CF-9F805C1D2702}" type="presOf" srcId="{DE7E0094-D4D8-417A-8FD0-3C1A999ED1A0}" destId="{EF6C8736-5EEA-42CE-8B8C-6F740E4A4479}" srcOrd="0" destOrd="0" presId="urn:microsoft.com/office/officeart/2005/8/layout/default"/>
    <dgm:cxn modelId="{30C10AFC-40DD-4169-83AA-6CC54AE68ADE}" type="presOf" srcId="{7F3EC0C8-F8DE-4CDA-8D3C-3D9327618EF3}" destId="{043B8D66-DAE6-4453-9A9C-C7F83C1885F4}" srcOrd="0" destOrd="0" presId="urn:microsoft.com/office/officeart/2005/8/layout/default"/>
    <dgm:cxn modelId="{562AB619-4AB7-4DE2-B2F1-9D035AEEB932}" type="presParOf" srcId="{043B8D66-DAE6-4453-9A9C-C7F83C1885F4}" destId="{6D133C6F-205B-49FD-B33A-F8F8C8C2E1CC}" srcOrd="0" destOrd="0" presId="urn:microsoft.com/office/officeart/2005/8/layout/default"/>
    <dgm:cxn modelId="{417901A2-013C-46D8-9714-F3419B00AA9F}" type="presParOf" srcId="{043B8D66-DAE6-4453-9A9C-C7F83C1885F4}" destId="{9166557C-2BB1-4DC8-8D86-CD35AA894292}" srcOrd="1" destOrd="0" presId="urn:microsoft.com/office/officeart/2005/8/layout/default"/>
    <dgm:cxn modelId="{1B8D0A74-34DA-4D08-97B9-D9E638E7020C}" type="presParOf" srcId="{043B8D66-DAE6-4453-9A9C-C7F83C1885F4}" destId="{1A088C35-D111-4D4B-9EBF-A0F394583B11}" srcOrd="2" destOrd="0" presId="urn:microsoft.com/office/officeart/2005/8/layout/default"/>
    <dgm:cxn modelId="{B09CB3BE-8331-4DAA-9CAB-00866F882C60}" type="presParOf" srcId="{043B8D66-DAE6-4453-9A9C-C7F83C1885F4}" destId="{2C227454-16E9-40C7-A251-0EE33EF9E451}" srcOrd="3" destOrd="0" presId="urn:microsoft.com/office/officeart/2005/8/layout/default"/>
    <dgm:cxn modelId="{C5BF1FDB-BDF8-4D50-A195-6F48698842A0}" type="presParOf" srcId="{043B8D66-DAE6-4453-9A9C-C7F83C1885F4}" destId="{3064988B-5A0D-4500-8792-D5609C1EF5E9}" srcOrd="4" destOrd="0" presId="urn:microsoft.com/office/officeart/2005/8/layout/default"/>
    <dgm:cxn modelId="{3224DBA7-4FB8-4B09-B76B-50C43C64D717}" type="presParOf" srcId="{043B8D66-DAE6-4453-9A9C-C7F83C1885F4}" destId="{1D66EBD9-D641-43EC-8617-5D136822A411}" srcOrd="5" destOrd="0" presId="urn:microsoft.com/office/officeart/2005/8/layout/default"/>
    <dgm:cxn modelId="{C79F6996-2954-419B-9672-2F0D49699A22}" type="presParOf" srcId="{043B8D66-DAE6-4453-9A9C-C7F83C1885F4}" destId="{34C77CC6-9BFA-4626-AE2A-E2B4EBAF42B7}" srcOrd="6" destOrd="0" presId="urn:microsoft.com/office/officeart/2005/8/layout/default"/>
    <dgm:cxn modelId="{5B5DD25C-7D2D-416D-9D9B-6124D730F5B7}" type="presParOf" srcId="{043B8D66-DAE6-4453-9A9C-C7F83C1885F4}" destId="{0E1782B3-90DC-4988-9B5E-6967D24A7FFD}" srcOrd="7" destOrd="0" presId="urn:microsoft.com/office/officeart/2005/8/layout/default"/>
    <dgm:cxn modelId="{B435B00D-B111-4FC1-B943-3E7168C10091}" type="presParOf" srcId="{043B8D66-DAE6-4453-9A9C-C7F83C1885F4}" destId="{EF6C8736-5EEA-42CE-8B8C-6F740E4A4479}" srcOrd="8" destOrd="0" presId="urn:microsoft.com/office/officeart/2005/8/layout/default"/>
    <dgm:cxn modelId="{83700DBA-1E90-4983-B6F8-074AE0E8A99C}" type="presParOf" srcId="{043B8D66-DAE6-4453-9A9C-C7F83C1885F4}" destId="{0E9C4B0B-BF53-4A25-A6D5-8D61C3964177}" srcOrd="9" destOrd="0" presId="urn:microsoft.com/office/officeart/2005/8/layout/default"/>
    <dgm:cxn modelId="{3A92B378-EC7E-45BF-8F88-A8013BD45B40}" type="presParOf" srcId="{043B8D66-DAE6-4453-9A9C-C7F83C1885F4}" destId="{5EB7F6BF-2E15-4CB8-B675-7D2E477FD06E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4AE524-83F6-46B4-BC99-7AE312913D03}">
      <dsp:nvSpPr>
        <dsp:cNvPr id="0" name=""/>
        <dsp:cNvSpPr/>
      </dsp:nvSpPr>
      <dsp:spPr>
        <a:xfrm>
          <a:off x="0" y="1407"/>
          <a:ext cx="10844814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800052-0201-46A1-BF6D-A89CB3E2FCDD}">
      <dsp:nvSpPr>
        <dsp:cNvPr id="0" name=""/>
        <dsp:cNvSpPr/>
      </dsp:nvSpPr>
      <dsp:spPr>
        <a:xfrm>
          <a:off x="181438" y="136361"/>
          <a:ext cx="329887" cy="3298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1044E-8FFA-4621-8AC3-784890B9DBF7}">
      <dsp:nvSpPr>
        <dsp:cNvPr id="0" name=""/>
        <dsp:cNvSpPr/>
      </dsp:nvSpPr>
      <dsp:spPr>
        <a:xfrm>
          <a:off x="692764" y="1407"/>
          <a:ext cx="10152049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Motivation und Problemstellung</a:t>
          </a:r>
          <a:endParaRPr lang="en-US" sz="1900" kern="1200"/>
        </a:p>
      </dsp:txBody>
      <dsp:txXfrm>
        <a:off x="692764" y="1407"/>
        <a:ext cx="10152049" cy="599796"/>
      </dsp:txXfrm>
    </dsp:sp>
    <dsp:sp modelId="{00E1199C-4478-4624-92A5-2FF05072870C}">
      <dsp:nvSpPr>
        <dsp:cNvPr id="0" name=""/>
        <dsp:cNvSpPr/>
      </dsp:nvSpPr>
      <dsp:spPr>
        <a:xfrm>
          <a:off x="0" y="751152"/>
          <a:ext cx="10844814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E4F5F9-C1E5-4140-95D7-5CBC738F6F55}">
      <dsp:nvSpPr>
        <dsp:cNvPr id="0" name=""/>
        <dsp:cNvSpPr/>
      </dsp:nvSpPr>
      <dsp:spPr>
        <a:xfrm>
          <a:off x="181438" y="886107"/>
          <a:ext cx="329887" cy="3298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1F2480-567C-48DE-B4A2-F525914EDB7E}">
      <dsp:nvSpPr>
        <dsp:cNvPr id="0" name=""/>
        <dsp:cNvSpPr/>
      </dsp:nvSpPr>
      <dsp:spPr>
        <a:xfrm>
          <a:off x="692764" y="751152"/>
          <a:ext cx="10152049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Ziele</a:t>
          </a:r>
          <a:endParaRPr lang="en-US" sz="1900" kern="1200"/>
        </a:p>
      </dsp:txBody>
      <dsp:txXfrm>
        <a:off x="692764" y="751152"/>
        <a:ext cx="10152049" cy="599796"/>
      </dsp:txXfrm>
    </dsp:sp>
    <dsp:sp modelId="{5F873C26-38E3-4B2C-A80C-1026E40289CD}">
      <dsp:nvSpPr>
        <dsp:cNvPr id="0" name=""/>
        <dsp:cNvSpPr/>
      </dsp:nvSpPr>
      <dsp:spPr>
        <a:xfrm>
          <a:off x="0" y="1500898"/>
          <a:ext cx="10844814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D7F743-1372-4ED3-A311-D713C020D316}">
      <dsp:nvSpPr>
        <dsp:cNvPr id="0" name=""/>
        <dsp:cNvSpPr/>
      </dsp:nvSpPr>
      <dsp:spPr>
        <a:xfrm>
          <a:off x="181438" y="1635852"/>
          <a:ext cx="329887" cy="3298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1CF48A-938B-48EA-9233-CC5280C3EDC6}">
      <dsp:nvSpPr>
        <dsp:cNvPr id="0" name=""/>
        <dsp:cNvSpPr/>
      </dsp:nvSpPr>
      <dsp:spPr>
        <a:xfrm>
          <a:off x="692764" y="1500898"/>
          <a:ext cx="10152049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Methodik</a:t>
          </a:r>
          <a:endParaRPr lang="en-US" sz="1900" kern="1200"/>
        </a:p>
      </dsp:txBody>
      <dsp:txXfrm>
        <a:off x="692764" y="1500898"/>
        <a:ext cx="10152049" cy="599796"/>
      </dsp:txXfrm>
    </dsp:sp>
    <dsp:sp modelId="{35BEB6C0-A70C-4DD3-A282-37810E4F34E4}">
      <dsp:nvSpPr>
        <dsp:cNvPr id="0" name=""/>
        <dsp:cNvSpPr/>
      </dsp:nvSpPr>
      <dsp:spPr>
        <a:xfrm>
          <a:off x="0" y="2250643"/>
          <a:ext cx="10844814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B49ACF-2C12-4853-8D93-FCB87B545F5B}">
      <dsp:nvSpPr>
        <dsp:cNvPr id="0" name=""/>
        <dsp:cNvSpPr/>
      </dsp:nvSpPr>
      <dsp:spPr>
        <a:xfrm>
          <a:off x="181438" y="2385597"/>
          <a:ext cx="329887" cy="3298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8083C-C5F6-46E6-93F8-4166957D2A6E}">
      <dsp:nvSpPr>
        <dsp:cNvPr id="0" name=""/>
        <dsp:cNvSpPr/>
      </dsp:nvSpPr>
      <dsp:spPr>
        <a:xfrm>
          <a:off x="692764" y="2250643"/>
          <a:ext cx="10152049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Ergebnisse</a:t>
          </a:r>
          <a:endParaRPr lang="en-US" sz="1900" kern="1200"/>
        </a:p>
      </dsp:txBody>
      <dsp:txXfrm>
        <a:off x="692764" y="2250643"/>
        <a:ext cx="10152049" cy="599796"/>
      </dsp:txXfrm>
    </dsp:sp>
    <dsp:sp modelId="{7590FF77-A9A3-410D-925A-693917A719F9}">
      <dsp:nvSpPr>
        <dsp:cNvPr id="0" name=""/>
        <dsp:cNvSpPr/>
      </dsp:nvSpPr>
      <dsp:spPr>
        <a:xfrm>
          <a:off x="0" y="3000388"/>
          <a:ext cx="10844814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A00D88-AEE4-4593-9981-A017FC85EB50}">
      <dsp:nvSpPr>
        <dsp:cNvPr id="0" name=""/>
        <dsp:cNvSpPr/>
      </dsp:nvSpPr>
      <dsp:spPr>
        <a:xfrm>
          <a:off x="181438" y="3135342"/>
          <a:ext cx="329887" cy="32988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46F86A-D9E1-4BCE-97E7-CD50D437969A}">
      <dsp:nvSpPr>
        <dsp:cNvPr id="0" name=""/>
        <dsp:cNvSpPr/>
      </dsp:nvSpPr>
      <dsp:spPr>
        <a:xfrm>
          <a:off x="692764" y="3000388"/>
          <a:ext cx="10152049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Herausforderungen</a:t>
          </a:r>
          <a:endParaRPr lang="en-US" sz="1900" kern="1200"/>
        </a:p>
      </dsp:txBody>
      <dsp:txXfrm>
        <a:off x="692764" y="3000388"/>
        <a:ext cx="10152049" cy="599796"/>
      </dsp:txXfrm>
    </dsp:sp>
    <dsp:sp modelId="{9FAA5F73-B9A8-448F-8093-80128C63610B}">
      <dsp:nvSpPr>
        <dsp:cNvPr id="0" name=""/>
        <dsp:cNvSpPr/>
      </dsp:nvSpPr>
      <dsp:spPr>
        <a:xfrm>
          <a:off x="0" y="3750134"/>
          <a:ext cx="10844814" cy="599796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8FB30-EE6C-4282-B6E1-D69E6E28F734}">
      <dsp:nvSpPr>
        <dsp:cNvPr id="0" name=""/>
        <dsp:cNvSpPr/>
      </dsp:nvSpPr>
      <dsp:spPr>
        <a:xfrm>
          <a:off x="181438" y="3885088"/>
          <a:ext cx="329887" cy="32988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574BF0-D715-4101-9470-ECA6484C5D6E}">
      <dsp:nvSpPr>
        <dsp:cNvPr id="0" name=""/>
        <dsp:cNvSpPr/>
      </dsp:nvSpPr>
      <dsp:spPr>
        <a:xfrm>
          <a:off x="692764" y="3750134"/>
          <a:ext cx="10152049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Fazit und Ausblick</a:t>
          </a:r>
          <a:endParaRPr lang="en-US" sz="1900" kern="1200" dirty="0"/>
        </a:p>
      </dsp:txBody>
      <dsp:txXfrm>
        <a:off x="692764" y="3750134"/>
        <a:ext cx="10152049" cy="5997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A3BF7D-D77D-433E-896B-E4EED419AA1B}">
      <dsp:nvSpPr>
        <dsp:cNvPr id="0" name=""/>
        <dsp:cNvSpPr/>
      </dsp:nvSpPr>
      <dsp:spPr>
        <a:xfrm>
          <a:off x="0" y="688010"/>
          <a:ext cx="2976076" cy="17856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0" i="0" kern="1200" dirty="0"/>
            <a:t>Ladestationenverwaltung</a:t>
          </a:r>
          <a:endParaRPr lang="de-DE" sz="1800" kern="1200" dirty="0"/>
        </a:p>
      </dsp:txBody>
      <dsp:txXfrm>
        <a:off x="0" y="688010"/>
        <a:ext cx="2976076" cy="1785645"/>
      </dsp:txXfrm>
    </dsp:sp>
    <dsp:sp modelId="{9497FAC6-42FD-49EE-9F71-480890EA5EED}">
      <dsp:nvSpPr>
        <dsp:cNvPr id="0" name=""/>
        <dsp:cNvSpPr/>
      </dsp:nvSpPr>
      <dsp:spPr>
        <a:xfrm>
          <a:off x="3273684" y="688010"/>
          <a:ext cx="2976076" cy="17856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0" i="0" kern="1200" dirty="0"/>
            <a:t>Nutzungsverfolgung</a:t>
          </a:r>
          <a:endParaRPr lang="de-DE" sz="1800" kern="1200" dirty="0"/>
        </a:p>
      </dsp:txBody>
      <dsp:txXfrm>
        <a:off x="3273684" y="688010"/>
        <a:ext cx="2976076" cy="1785645"/>
      </dsp:txXfrm>
    </dsp:sp>
    <dsp:sp modelId="{A2AEEF1D-8532-4AC0-9951-16214358DCD5}">
      <dsp:nvSpPr>
        <dsp:cNvPr id="0" name=""/>
        <dsp:cNvSpPr/>
      </dsp:nvSpPr>
      <dsp:spPr>
        <a:xfrm>
          <a:off x="6547368" y="688010"/>
          <a:ext cx="2976076" cy="17856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0" i="0" kern="1200" dirty="0"/>
            <a:t>Verbesserung der Verkehrsplanung</a:t>
          </a:r>
          <a:endParaRPr lang="de-DE" sz="1800" kern="1200" dirty="0"/>
        </a:p>
      </dsp:txBody>
      <dsp:txXfrm>
        <a:off x="6547368" y="688010"/>
        <a:ext cx="2976076" cy="17856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133C6F-205B-49FD-B33A-F8F8C8C2E1CC}">
      <dsp:nvSpPr>
        <dsp:cNvPr id="0" name=""/>
        <dsp:cNvSpPr/>
      </dsp:nvSpPr>
      <dsp:spPr>
        <a:xfrm>
          <a:off x="185138" y="1288"/>
          <a:ext cx="2529118" cy="15174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0" i="0" kern="1200" dirty="0"/>
            <a:t>Datenschutz</a:t>
          </a:r>
          <a:endParaRPr lang="de-DE" sz="1800" kern="1200" dirty="0"/>
        </a:p>
      </dsp:txBody>
      <dsp:txXfrm>
        <a:off x="185138" y="1288"/>
        <a:ext cx="2529118" cy="1517471"/>
      </dsp:txXfrm>
    </dsp:sp>
    <dsp:sp modelId="{1A088C35-D111-4D4B-9EBF-A0F394583B11}">
      <dsp:nvSpPr>
        <dsp:cNvPr id="0" name=""/>
        <dsp:cNvSpPr/>
      </dsp:nvSpPr>
      <dsp:spPr>
        <a:xfrm>
          <a:off x="2967168" y="1288"/>
          <a:ext cx="2529118" cy="15174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0" i="0" kern="1200" dirty="0"/>
            <a:t>Genauigkeit und Zuverlässigkeit</a:t>
          </a:r>
          <a:endParaRPr lang="de-DE" sz="1800" kern="1200" dirty="0"/>
        </a:p>
      </dsp:txBody>
      <dsp:txXfrm>
        <a:off x="2967168" y="1288"/>
        <a:ext cx="2529118" cy="1517471"/>
      </dsp:txXfrm>
    </dsp:sp>
    <dsp:sp modelId="{3064988B-5A0D-4500-8792-D5609C1EF5E9}">
      <dsp:nvSpPr>
        <dsp:cNvPr id="0" name=""/>
        <dsp:cNvSpPr/>
      </dsp:nvSpPr>
      <dsp:spPr>
        <a:xfrm>
          <a:off x="5749198" y="1288"/>
          <a:ext cx="2529118" cy="15174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0" i="0" kern="1200" dirty="0"/>
            <a:t>Skalierbarkeit</a:t>
          </a:r>
          <a:endParaRPr lang="de-DE" sz="1800" kern="1200" dirty="0"/>
        </a:p>
      </dsp:txBody>
      <dsp:txXfrm>
        <a:off x="5749198" y="1288"/>
        <a:ext cx="2529118" cy="1517471"/>
      </dsp:txXfrm>
    </dsp:sp>
    <dsp:sp modelId="{34C77CC6-9BFA-4626-AE2A-E2B4EBAF42B7}">
      <dsp:nvSpPr>
        <dsp:cNvPr id="0" name=""/>
        <dsp:cNvSpPr/>
      </dsp:nvSpPr>
      <dsp:spPr>
        <a:xfrm>
          <a:off x="185138" y="1771671"/>
          <a:ext cx="2529118" cy="15174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0" i="0" kern="1200" dirty="0"/>
            <a:t>Integration mit anderen Systemen</a:t>
          </a:r>
          <a:endParaRPr lang="de-DE" sz="1800" kern="1200" dirty="0"/>
        </a:p>
      </dsp:txBody>
      <dsp:txXfrm>
        <a:off x="185138" y="1771671"/>
        <a:ext cx="2529118" cy="1517471"/>
      </dsp:txXfrm>
    </dsp:sp>
    <dsp:sp modelId="{EF6C8736-5EEA-42CE-8B8C-6F740E4A4479}">
      <dsp:nvSpPr>
        <dsp:cNvPr id="0" name=""/>
        <dsp:cNvSpPr/>
      </dsp:nvSpPr>
      <dsp:spPr>
        <a:xfrm>
          <a:off x="2967168" y="1771671"/>
          <a:ext cx="2529118" cy="15174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0" i="0" kern="1200" dirty="0"/>
            <a:t>Technische Wartung</a:t>
          </a:r>
          <a:endParaRPr lang="de-DE" sz="1800" kern="1200" dirty="0"/>
        </a:p>
      </dsp:txBody>
      <dsp:txXfrm>
        <a:off x="2967168" y="1771671"/>
        <a:ext cx="2529118" cy="1517471"/>
      </dsp:txXfrm>
    </dsp:sp>
    <dsp:sp modelId="{5EB7F6BF-2E15-4CB8-B675-7D2E477FD06E}">
      <dsp:nvSpPr>
        <dsp:cNvPr id="0" name=""/>
        <dsp:cNvSpPr/>
      </dsp:nvSpPr>
      <dsp:spPr>
        <a:xfrm>
          <a:off x="5749198" y="1771671"/>
          <a:ext cx="2529118" cy="15174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0" i="0" kern="1200" dirty="0"/>
            <a:t>Ethik und Rechtsrahmen</a:t>
          </a:r>
          <a:endParaRPr lang="de-DE" sz="1800" kern="1200" dirty="0"/>
        </a:p>
      </dsp:txBody>
      <dsp:txXfrm>
        <a:off x="5749198" y="1771671"/>
        <a:ext cx="2529118" cy="15174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8CB162-0B14-4D5A-9C09-6A20C7054699}" type="datetimeFigureOut">
              <a:rPr lang="de-DE" smtClean="0"/>
              <a:t>24.01.2025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1B13E8-EF39-450B-A4EA-7BE930316C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5810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kumimoji="1" lang="en-US" altLang="ja-JP"/>
              <a:t>© Fujitsu 2021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1179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DA3F50-F419-B204-E3AC-27D3057FAA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6760941-FE15-2CB5-C3A4-22275C00FE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630616-1757-EFC0-D679-9BEA77E71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D4A330-54E5-6BD9-D8EA-D4C570265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1 von 16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26B0D6-13BF-5AFA-A5FE-36072B140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DEC4D-BE3E-47BB-BED2-A62F5C2F746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2366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6F38EF-D376-D920-2725-6C0837EB5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DF45E51-1491-29D8-FAE3-36FED68F14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C6BEB8-A854-9FD3-4466-92279028E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212758-7677-05A9-68E4-860C03195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1 von 16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07C36A-3A6A-CBE4-B757-D1A18F447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DEC4D-BE3E-47BB-BED2-A62F5C2F746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2051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A520A0C-DA90-D417-DBD8-E2E5B9AD1E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60945A0-1ED8-AB12-1C54-B9D112A89A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455D64-D3E5-7FD4-6A3F-23FE290D9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44FAED-D728-E1BF-DAD0-B4F2B7779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1 von 16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F44F60-1657-EE0F-0160-D03F98640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DEC4D-BE3E-47BB-BED2-A62F5C2F746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17595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6">
            <a:extLst>
              <a:ext uri="{FF2B5EF4-FFF2-40B4-BE49-F238E27FC236}">
                <a16:creationId xmlns:a16="http://schemas.microsoft.com/office/drawing/2014/main" id="{7D00CEAD-178A-4DD3-B916-35CA1B4992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04515" y="898"/>
            <a:ext cx="3387485" cy="6856204"/>
          </a:xfrm>
          <a:prstGeom prst="rect">
            <a:avLst/>
          </a:prstGeom>
        </p:spPr>
      </p:pic>
      <p:pic>
        <p:nvPicPr>
          <p:cNvPr id="23" name="Picture 56" descr="Fujitsu">
            <a:extLst>
              <a:ext uri="{FF2B5EF4-FFF2-40B4-BE49-F238E27FC236}">
                <a16:creationId xmlns:a16="http://schemas.microsoft.com/office/drawing/2014/main" id="{CEE54AA5-1EA2-4E5C-9A31-0A6AF6FF28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667" y="6348"/>
            <a:ext cx="1501477" cy="914400"/>
          </a:xfrm>
          <a:prstGeom prst="rect">
            <a:avLst/>
          </a:prstGeom>
        </p:spPr>
      </p:pic>
      <p:pic>
        <p:nvPicPr>
          <p:cNvPr id="24" name="Picture 28">
            <a:extLst>
              <a:ext uri="{FF2B5EF4-FFF2-40B4-BE49-F238E27FC236}">
                <a16:creationId xmlns:a16="http://schemas.microsoft.com/office/drawing/2014/main" id="{30531128-6EBA-4D59-ABB7-8A5B4C02A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47169" y="1088333"/>
            <a:ext cx="6057627" cy="4681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94395" y="1377715"/>
            <a:ext cx="6387957" cy="208672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4800" b="0" i="0"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Presentation headline for a title that spans three lines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312001" y="4089600"/>
            <a:ext cx="6387956" cy="1680000"/>
          </a:xfr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  <a:defRPr sz="240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altLang="ja-JP" dirty="0"/>
              <a:t>Subheadline and description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de-DE" altLang="ja-JP"/>
              <a:t>1 von 16</a:t>
            </a:r>
            <a:endParaRPr kumimoji="1" lang="ja-JP" alt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79D4B575-3604-4FF5-B31C-1DE50C6FF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36000" y="6503309"/>
            <a:ext cx="720000" cy="16414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‹Nr.›</a:t>
            </a:fld>
            <a:endParaRPr kumimoji="1" lang="ja-JP" altLang="en-US"/>
          </a:p>
        </p:txBody>
      </p:sp>
      <p:pic>
        <p:nvPicPr>
          <p:cNvPr id="11" name="Picture 23" descr="A picture containing icon&#10;&#10;Description automatically generated">
            <a:extLst>
              <a:ext uri="{FF2B5EF4-FFF2-40B4-BE49-F238E27FC236}">
                <a16:creationId xmlns:a16="http://schemas.microsoft.com/office/drawing/2014/main" id="{93698C2E-E7DB-4AE3-AF3A-04EA563D88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52057" y="-19049"/>
            <a:ext cx="893696" cy="4499609"/>
          </a:xfrm>
          <a:prstGeom prst="rect">
            <a:avLst/>
          </a:prstGeom>
        </p:spPr>
      </p:pic>
      <p:pic>
        <p:nvPicPr>
          <p:cNvPr id="13" name="図 12" descr="FUJITSU-RESTRICTED">
            <a:extLst>
              <a:ext uri="{FF2B5EF4-FFF2-40B4-BE49-F238E27FC236}">
                <a16:creationId xmlns:a16="http://schemas.microsoft.com/office/drawing/2014/main" id="{C3FF7D49-CD4E-49E8-AC75-2FF0A6C2320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7201" y="6485166"/>
            <a:ext cx="1723588" cy="22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897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26E41F-4829-4B87-B81C-C44E9955FD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/>
        </p:blipFill>
        <p:spPr>
          <a:xfrm>
            <a:off x="3" y="1"/>
            <a:ext cx="12191995" cy="68579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1925" y="2949559"/>
            <a:ext cx="8209723" cy="627864"/>
          </a:xfrm>
        </p:spPr>
        <p:txBody>
          <a:bodyPr anchor="b"/>
          <a:lstStyle>
            <a:lvl1pPr algn="l">
              <a:spcBef>
                <a:spcPts val="0"/>
              </a:spcBef>
              <a:spcAft>
                <a:spcPts val="800"/>
              </a:spcAft>
              <a:defRPr sz="4533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128" y="3835277"/>
            <a:ext cx="8188520" cy="332399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spcAft>
                <a:spcPts val="800"/>
              </a:spcAft>
              <a:buNone/>
              <a:defRPr sz="24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Subheadline and description</a:t>
            </a:r>
          </a:p>
        </p:txBody>
      </p:sp>
      <p:sp>
        <p:nvSpPr>
          <p:cNvPr id="6" name="!! Fujitsu Logo Vector">
            <a:extLst>
              <a:ext uri="{FF2B5EF4-FFF2-40B4-BE49-F238E27FC236}">
                <a16:creationId xmlns:a16="http://schemas.microsoft.com/office/drawing/2014/main" id="{2A268EFA-7745-BF41-8707-1B38575F099F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 userDrawn="1"/>
        </p:nvSpPr>
        <p:spPr bwMode="gray">
          <a:xfrm>
            <a:off x="10666327" y="184560"/>
            <a:ext cx="1142451" cy="555215"/>
          </a:xfrm>
          <a:custGeom>
            <a:avLst/>
            <a:gdLst>
              <a:gd name="connsiteX0" fmla="*/ 704777 w 869668"/>
              <a:gd name="connsiteY0" fmla="*/ 147604 h 422646"/>
              <a:gd name="connsiteX1" fmla="*/ 765784 w 869668"/>
              <a:gd name="connsiteY1" fmla="*/ 147604 h 422646"/>
              <a:gd name="connsiteX2" fmla="*/ 752186 w 869668"/>
              <a:gd name="connsiteY2" fmla="*/ 165052 h 422646"/>
              <a:gd name="connsiteX3" fmla="*/ 752186 w 869668"/>
              <a:gd name="connsiteY3" fmla="*/ 284798 h 422646"/>
              <a:gd name="connsiteX4" fmla="*/ 788820 w 869668"/>
              <a:gd name="connsiteY4" fmla="*/ 327000 h 422646"/>
              <a:gd name="connsiteX5" fmla="*/ 823745 w 869668"/>
              <a:gd name="connsiteY5" fmla="*/ 284798 h 422646"/>
              <a:gd name="connsiteX6" fmla="*/ 823745 w 869668"/>
              <a:gd name="connsiteY6" fmla="*/ 165052 h 422646"/>
              <a:gd name="connsiteX7" fmla="*/ 810295 w 869668"/>
              <a:gd name="connsiteY7" fmla="*/ 147604 h 422646"/>
              <a:gd name="connsiteX8" fmla="*/ 869668 w 869668"/>
              <a:gd name="connsiteY8" fmla="*/ 147604 h 422646"/>
              <a:gd name="connsiteX9" fmla="*/ 856961 w 869668"/>
              <a:gd name="connsiteY9" fmla="*/ 165052 h 422646"/>
              <a:gd name="connsiteX10" fmla="*/ 856961 w 869668"/>
              <a:gd name="connsiteY10" fmla="*/ 284798 h 422646"/>
              <a:gd name="connsiteX11" fmla="*/ 788820 w 869668"/>
              <a:gd name="connsiteY11" fmla="*/ 348399 h 422646"/>
              <a:gd name="connsiteX12" fmla="*/ 717855 w 869668"/>
              <a:gd name="connsiteY12" fmla="*/ 284798 h 422646"/>
              <a:gd name="connsiteX13" fmla="*/ 717855 w 869668"/>
              <a:gd name="connsiteY13" fmla="*/ 165052 h 422646"/>
              <a:gd name="connsiteX14" fmla="*/ 704777 w 869668"/>
              <a:gd name="connsiteY14" fmla="*/ 147604 h 422646"/>
              <a:gd name="connsiteX15" fmla="*/ 448142 w 869668"/>
              <a:gd name="connsiteY15" fmla="*/ 147604 h 422646"/>
              <a:gd name="connsiteX16" fmla="*/ 583769 w 869668"/>
              <a:gd name="connsiteY16" fmla="*/ 147604 h 422646"/>
              <a:gd name="connsiteX17" fmla="*/ 572237 w 869668"/>
              <a:gd name="connsiteY17" fmla="*/ 183387 h 422646"/>
              <a:gd name="connsiteX18" fmla="*/ 555721 w 869668"/>
              <a:gd name="connsiteY18" fmla="*/ 168317 h 422646"/>
              <a:gd name="connsiteX19" fmla="*/ 527599 w 869668"/>
              <a:gd name="connsiteY19" fmla="*/ 168317 h 422646"/>
              <a:gd name="connsiteX20" fmla="*/ 527599 w 869668"/>
              <a:gd name="connsiteY20" fmla="*/ 325850 h 422646"/>
              <a:gd name="connsiteX21" fmla="*/ 540842 w 869668"/>
              <a:gd name="connsiteY21" fmla="*/ 344410 h 422646"/>
              <a:gd name="connsiteX22" fmla="*/ 480431 w 869668"/>
              <a:gd name="connsiteY22" fmla="*/ 344410 h 422646"/>
              <a:gd name="connsiteX23" fmla="*/ 493525 w 869668"/>
              <a:gd name="connsiteY23" fmla="*/ 325850 h 422646"/>
              <a:gd name="connsiteX24" fmla="*/ 493525 w 869668"/>
              <a:gd name="connsiteY24" fmla="*/ 168317 h 422646"/>
              <a:gd name="connsiteX25" fmla="*/ 459599 w 869668"/>
              <a:gd name="connsiteY25" fmla="*/ 168317 h 422646"/>
              <a:gd name="connsiteX26" fmla="*/ 436164 w 869668"/>
              <a:gd name="connsiteY26" fmla="*/ 186357 h 422646"/>
              <a:gd name="connsiteX27" fmla="*/ 373664 w 869668"/>
              <a:gd name="connsiteY27" fmla="*/ 147604 h 422646"/>
              <a:gd name="connsiteX28" fmla="*/ 436163 w 869668"/>
              <a:gd name="connsiteY28" fmla="*/ 147604 h 422646"/>
              <a:gd name="connsiteX29" fmla="*/ 422350 w 869668"/>
              <a:gd name="connsiteY29" fmla="*/ 165037 h 422646"/>
              <a:gd name="connsiteX30" fmla="*/ 422350 w 869668"/>
              <a:gd name="connsiteY30" fmla="*/ 325716 h 422646"/>
              <a:gd name="connsiteX31" fmla="*/ 436163 w 869668"/>
              <a:gd name="connsiteY31" fmla="*/ 344410 h 422646"/>
              <a:gd name="connsiteX32" fmla="*/ 373664 w 869668"/>
              <a:gd name="connsiteY32" fmla="*/ 344410 h 422646"/>
              <a:gd name="connsiteX33" fmla="*/ 387552 w 869668"/>
              <a:gd name="connsiteY33" fmla="*/ 325716 h 422646"/>
              <a:gd name="connsiteX34" fmla="*/ 387552 w 869668"/>
              <a:gd name="connsiteY34" fmla="*/ 165037 h 422646"/>
              <a:gd name="connsiteX35" fmla="*/ 373664 w 869668"/>
              <a:gd name="connsiteY35" fmla="*/ 147604 h 422646"/>
              <a:gd name="connsiteX36" fmla="*/ 304209 w 869668"/>
              <a:gd name="connsiteY36" fmla="*/ 147604 h 422646"/>
              <a:gd name="connsiteX37" fmla="*/ 365686 w 869668"/>
              <a:gd name="connsiteY37" fmla="*/ 147604 h 422646"/>
              <a:gd name="connsiteX38" fmla="*/ 351917 w 869668"/>
              <a:gd name="connsiteY38" fmla="*/ 164733 h 422646"/>
              <a:gd name="connsiteX39" fmla="*/ 351917 w 869668"/>
              <a:gd name="connsiteY39" fmla="*/ 349954 h 422646"/>
              <a:gd name="connsiteX40" fmla="*/ 285900 w 869668"/>
              <a:gd name="connsiteY40" fmla="*/ 422643 h 422646"/>
              <a:gd name="connsiteX41" fmla="*/ 317382 w 869668"/>
              <a:gd name="connsiteY41" fmla="*/ 349954 h 422646"/>
              <a:gd name="connsiteX42" fmla="*/ 317382 w 869668"/>
              <a:gd name="connsiteY42" fmla="*/ 164733 h 422646"/>
              <a:gd name="connsiteX43" fmla="*/ 304209 w 869668"/>
              <a:gd name="connsiteY43" fmla="*/ 147604 h 422646"/>
              <a:gd name="connsiteX44" fmla="*/ 126328 w 869668"/>
              <a:gd name="connsiteY44" fmla="*/ 147604 h 422646"/>
              <a:gd name="connsiteX45" fmla="*/ 187251 w 869668"/>
              <a:gd name="connsiteY45" fmla="*/ 147604 h 422646"/>
              <a:gd name="connsiteX46" fmla="*/ 173152 w 869668"/>
              <a:gd name="connsiteY46" fmla="*/ 165229 h 422646"/>
              <a:gd name="connsiteX47" fmla="*/ 173077 w 869668"/>
              <a:gd name="connsiteY47" fmla="*/ 284293 h 422646"/>
              <a:gd name="connsiteX48" fmla="*/ 209587 w 869668"/>
              <a:gd name="connsiteY48" fmla="*/ 327055 h 422646"/>
              <a:gd name="connsiteX49" fmla="*/ 245205 w 869668"/>
              <a:gd name="connsiteY49" fmla="*/ 284293 h 422646"/>
              <a:gd name="connsiteX50" fmla="*/ 245280 w 869668"/>
              <a:gd name="connsiteY50" fmla="*/ 165229 h 422646"/>
              <a:gd name="connsiteX51" fmla="*/ 232219 w 869668"/>
              <a:gd name="connsiteY51" fmla="*/ 147604 h 422646"/>
              <a:gd name="connsiteX52" fmla="*/ 292549 w 869668"/>
              <a:gd name="connsiteY52" fmla="*/ 147604 h 422646"/>
              <a:gd name="connsiteX53" fmla="*/ 279785 w 869668"/>
              <a:gd name="connsiteY53" fmla="*/ 165229 h 422646"/>
              <a:gd name="connsiteX54" fmla="*/ 279711 w 869668"/>
              <a:gd name="connsiteY54" fmla="*/ 284293 h 422646"/>
              <a:gd name="connsiteX55" fmla="*/ 209587 w 869668"/>
              <a:gd name="connsiteY55" fmla="*/ 348399 h 422646"/>
              <a:gd name="connsiteX56" fmla="*/ 138646 w 869668"/>
              <a:gd name="connsiteY56" fmla="*/ 284293 h 422646"/>
              <a:gd name="connsiteX57" fmla="*/ 138646 w 869668"/>
              <a:gd name="connsiteY57" fmla="*/ 165229 h 422646"/>
              <a:gd name="connsiteX58" fmla="*/ 126328 w 869668"/>
              <a:gd name="connsiteY58" fmla="*/ 147604 h 422646"/>
              <a:gd name="connsiteX59" fmla="*/ 0 w 869668"/>
              <a:gd name="connsiteY59" fmla="*/ 147604 h 422646"/>
              <a:gd name="connsiteX60" fmla="*/ 121009 w 869668"/>
              <a:gd name="connsiteY60" fmla="*/ 147604 h 422646"/>
              <a:gd name="connsiteX61" fmla="*/ 121009 w 869668"/>
              <a:gd name="connsiteY61" fmla="*/ 181160 h 422646"/>
              <a:gd name="connsiteX62" fmla="*/ 101710 w 869668"/>
              <a:gd name="connsiteY62" fmla="*/ 167871 h 422646"/>
              <a:gd name="connsiteX63" fmla="*/ 45676 w 869668"/>
              <a:gd name="connsiteY63" fmla="*/ 167871 h 422646"/>
              <a:gd name="connsiteX64" fmla="*/ 45676 w 869668"/>
              <a:gd name="connsiteY64" fmla="*/ 225777 h 422646"/>
              <a:gd name="connsiteX65" fmla="*/ 106404 w 869668"/>
              <a:gd name="connsiteY65" fmla="*/ 225777 h 422646"/>
              <a:gd name="connsiteX66" fmla="*/ 106404 w 869668"/>
              <a:gd name="connsiteY66" fmla="*/ 256512 h 422646"/>
              <a:gd name="connsiteX67" fmla="*/ 89788 w 869668"/>
              <a:gd name="connsiteY67" fmla="*/ 246712 h 422646"/>
              <a:gd name="connsiteX68" fmla="*/ 45676 w 869668"/>
              <a:gd name="connsiteY68" fmla="*/ 246712 h 422646"/>
              <a:gd name="connsiteX69" fmla="*/ 45676 w 869668"/>
              <a:gd name="connsiteY69" fmla="*/ 325850 h 422646"/>
              <a:gd name="connsiteX70" fmla="*/ 58418 w 869668"/>
              <a:gd name="connsiteY70" fmla="*/ 344410 h 422646"/>
              <a:gd name="connsiteX71" fmla="*/ 819 w 869668"/>
              <a:gd name="connsiteY71" fmla="*/ 344410 h 422646"/>
              <a:gd name="connsiteX72" fmla="*/ 12890 w 869668"/>
              <a:gd name="connsiteY72" fmla="*/ 325850 h 422646"/>
              <a:gd name="connsiteX73" fmla="*/ 12890 w 869668"/>
              <a:gd name="connsiteY73" fmla="*/ 168242 h 422646"/>
              <a:gd name="connsiteX74" fmla="*/ 0 w 869668"/>
              <a:gd name="connsiteY74" fmla="*/ 147604 h 422646"/>
              <a:gd name="connsiteX75" fmla="*/ 649127 w 869668"/>
              <a:gd name="connsiteY75" fmla="*/ 143615 h 422646"/>
              <a:gd name="connsiteX76" fmla="*/ 685686 w 869668"/>
              <a:gd name="connsiteY76" fmla="*/ 148744 h 422646"/>
              <a:gd name="connsiteX77" fmla="*/ 685686 w 869668"/>
              <a:gd name="connsiteY77" fmla="*/ 179220 h 422646"/>
              <a:gd name="connsiteX78" fmla="*/ 652531 w 869668"/>
              <a:gd name="connsiteY78" fmla="*/ 164131 h 422646"/>
              <a:gd name="connsiteX79" fmla="*/ 614418 w 869668"/>
              <a:gd name="connsiteY79" fmla="*/ 193938 h 422646"/>
              <a:gd name="connsiteX80" fmla="*/ 650755 w 869668"/>
              <a:gd name="connsiteY80" fmla="*/ 230881 h 422646"/>
              <a:gd name="connsiteX81" fmla="*/ 703299 w 869668"/>
              <a:gd name="connsiteY81" fmla="*/ 290346 h 422646"/>
              <a:gd name="connsiteX82" fmla="*/ 625297 w 869668"/>
              <a:gd name="connsiteY82" fmla="*/ 348399 h 422646"/>
              <a:gd name="connsiteX83" fmla="*/ 588590 w 869668"/>
              <a:gd name="connsiteY83" fmla="*/ 343270 h 422646"/>
              <a:gd name="connsiteX84" fmla="*/ 577119 w 869668"/>
              <a:gd name="connsiteY84" fmla="*/ 305435 h 422646"/>
              <a:gd name="connsiteX85" fmla="*/ 625815 w 869668"/>
              <a:gd name="connsiteY85" fmla="*/ 326917 h 422646"/>
              <a:gd name="connsiteX86" fmla="*/ 669774 w 869668"/>
              <a:gd name="connsiteY86" fmla="*/ 294509 h 422646"/>
              <a:gd name="connsiteX87" fmla="*/ 580523 w 869668"/>
              <a:gd name="connsiteY87" fmla="*/ 197952 h 422646"/>
              <a:gd name="connsiteX88" fmla="*/ 649127 w 869668"/>
              <a:gd name="connsiteY88" fmla="*/ 143615 h 422646"/>
              <a:gd name="connsiteX89" fmla="*/ 408208 w 869668"/>
              <a:gd name="connsiteY89" fmla="*/ 0 h 422646"/>
              <a:gd name="connsiteX90" fmla="*/ 462759 w 869668"/>
              <a:gd name="connsiteY90" fmla="*/ 55072 h 422646"/>
              <a:gd name="connsiteX91" fmla="*/ 408208 w 869668"/>
              <a:gd name="connsiteY91" fmla="*/ 109475 h 422646"/>
              <a:gd name="connsiteX92" fmla="*/ 368352 w 869668"/>
              <a:gd name="connsiteY92" fmla="*/ 92084 h 422646"/>
              <a:gd name="connsiteX93" fmla="*/ 351133 w 869668"/>
              <a:gd name="connsiteY93" fmla="*/ 72240 h 422646"/>
              <a:gd name="connsiteX94" fmla="*/ 331687 w 869668"/>
              <a:gd name="connsiteY94" fmla="*/ 64139 h 422646"/>
              <a:gd name="connsiteX95" fmla="*/ 303929 w 869668"/>
              <a:gd name="connsiteY95" fmla="*/ 91786 h 422646"/>
              <a:gd name="connsiteX96" fmla="*/ 331687 w 869668"/>
              <a:gd name="connsiteY96" fmla="*/ 119211 h 422646"/>
              <a:gd name="connsiteX97" fmla="*/ 344453 w 869668"/>
              <a:gd name="connsiteY97" fmla="*/ 116535 h 422646"/>
              <a:gd name="connsiteX98" fmla="*/ 365383 w 869668"/>
              <a:gd name="connsiteY98" fmla="*/ 96097 h 422646"/>
              <a:gd name="connsiteX99" fmla="*/ 365383 w 869668"/>
              <a:gd name="connsiteY99" fmla="*/ 120326 h 422646"/>
              <a:gd name="connsiteX100" fmla="*/ 331687 w 869668"/>
              <a:gd name="connsiteY100" fmla="*/ 135636 h 422646"/>
              <a:gd name="connsiteX101" fmla="*/ 287304 w 869668"/>
              <a:gd name="connsiteY101" fmla="*/ 91786 h 422646"/>
              <a:gd name="connsiteX102" fmla="*/ 331687 w 869668"/>
              <a:gd name="connsiteY102" fmla="*/ 47714 h 422646"/>
              <a:gd name="connsiteX103" fmla="*/ 358555 w 869668"/>
              <a:gd name="connsiteY103" fmla="*/ 56781 h 422646"/>
              <a:gd name="connsiteX104" fmla="*/ 383938 w 869668"/>
              <a:gd name="connsiteY104" fmla="*/ 83611 h 422646"/>
              <a:gd name="connsiteX105" fmla="*/ 408208 w 869668"/>
              <a:gd name="connsiteY105" fmla="*/ 92530 h 422646"/>
              <a:gd name="connsiteX106" fmla="*/ 445614 w 869668"/>
              <a:gd name="connsiteY106" fmla="*/ 55072 h 422646"/>
              <a:gd name="connsiteX107" fmla="*/ 408208 w 869668"/>
              <a:gd name="connsiteY107" fmla="*/ 17242 h 422646"/>
              <a:gd name="connsiteX108" fmla="*/ 365383 w 869668"/>
              <a:gd name="connsiteY108" fmla="*/ 54626 h 422646"/>
              <a:gd name="connsiteX109" fmla="*/ 365383 w 869668"/>
              <a:gd name="connsiteY109" fmla="*/ 21925 h 422646"/>
              <a:gd name="connsiteX110" fmla="*/ 408208 w 869668"/>
              <a:gd name="connsiteY110" fmla="*/ 0 h 422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869668" h="422646">
                <a:moveTo>
                  <a:pt x="704777" y="147604"/>
                </a:moveTo>
                <a:cubicBezTo>
                  <a:pt x="765784" y="147604"/>
                  <a:pt x="765784" y="147604"/>
                  <a:pt x="765784" y="147604"/>
                </a:cubicBezTo>
                <a:cubicBezTo>
                  <a:pt x="765784" y="147604"/>
                  <a:pt x="752186" y="154166"/>
                  <a:pt x="752186" y="165052"/>
                </a:cubicBezTo>
                <a:cubicBezTo>
                  <a:pt x="752186" y="284798"/>
                  <a:pt x="752186" y="284798"/>
                  <a:pt x="752186" y="284798"/>
                </a:cubicBezTo>
                <a:cubicBezTo>
                  <a:pt x="752186" y="310298"/>
                  <a:pt x="769054" y="327000"/>
                  <a:pt x="788820" y="327000"/>
                </a:cubicBezTo>
                <a:cubicBezTo>
                  <a:pt x="808586" y="327000"/>
                  <a:pt x="823671" y="309627"/>
                  <a:pt x="823745" y="284798"/>
                </a:cubicBezTo>
                <a:cubicBezTo>
                  <a:pt x="823745" y="165052"/>
                  <a:pt x="823745" y="165052"/>
                  <a:pt x="823745" y="165052"/>
                </a:cubicBezTo>
                <a:cubicBezTo>
                  <a:pt x="823745" y="154389"/>
                  <a:pt x="810295" y="147604"/>
                  <a:pt x="810295" y="147604"/>
                </a:cubicBezTo>
                <a:cubicBezTo>
                  <a:pt x="869668" y="147604"/>
                  <a:pt x="869668" y="147604"/>
                  <a:pt x="869668" y="147604"/>
                </a:cubicBezTo>
                <a:cubicBezTo>
                  <a:pt x="869668" y="147604"/>
                  <a:pt x="856961" y="154389"/>
                  <a:pt x="856961" y="165052"/>
                </a:cubicBezTo>
                <a:cubicBezTo>
                  <a:pt x="856961" y="284798"/>
                  <a:pt x="856961" y="284798"/>
                  <a:pt x="856961" y="284798"/>
                </a:cubicBezTo>
                <a:cubicBezTo>
                  <a:pt x="856887" y="333412"/>
                  <a:pt x="816686" y="348399"/>
                  <a:pt x="788820" y="348399"/>
                </a:cubicBezTo>
                <a:cubicBezTo>
                  <a:pt x="761177" y="348399"/>
                  <a:pt x="717781" y="333263"/>
                  <a:pt x="717855" y="284798"/>
                </a:cubicBezTo>
                <a:cubicBezTo>
                  <a:pt x="717855" y="165052"/>
                  <a:pt x="717855" y="165052"/>
                  <a:pt x="717855" y="165052"/>
                </a:cubicBezTo>
                <a:cubicBezTo>
                  <a:pt x="717855" y="154389"/>
                  <a:pt x="704777" y="147604"/>
                  <a:pt x="704777" y="147604"/>
                </a:cubicBezTo>
                <a:close/>
                <a:moveTo>
                  <a:pt x="448142" y="147604"/>
                </a:moveTo>
                <a:cubicBezTo>
                  <a:pt x="583769" y="147604"/>
                  <a:pt x="583769" y="147604"/>
                  <a:pt x="583769" y="147604"/>
                </a:cubicBezTo>
                <a:cubicBezTo>
                  <a:pt x="572237" y="183387"/>
                  <a:pt x="572237" y="183387"/>
                  <a:pt x="572237" y="183387"/>
                </a:cubicBezTo>
                <a:cubicBezTo>
                  <a:pt x="572237" y="183387"/>
                  <a:pt x="568815" y="168317"/>
                  <a:pt x="555721" y="168317"/>
                </a:cubicBezTo>
                <a:cubicBezTo>
                  <a:pt x="527599" y="168317"/>
                  <a:pt x="527599" y="168317"/>
                  <a:pt x="527599" y="168317"/>
                </a:cubicBezTo>
                <a:cubicBezTo>
                  <a:pt x="527599" y="325850"/>
                  <a:pt x="527599" y="325850"/>
                  <a:pt x="527599" y="325850"/>
                </a:cubicBezTo>
                <a:cubicBezTo>
                  <a:pt x="527599" y="335798"/>
                  <a:pt x="540842" y="344410"/>
                  <a:pt x="540842" y="344410"/>
                </a:cubicBezTo>
                <a:cubicBezTo>
                  <a:pt x="480431" y="344410"/>
                  <a:pt x="480431" y="344410"/>
                  <a:pt x="480431" y="344410"/>
                </a:cubicBezTo>
                <a:cubicBezTo>
                  <a:pt x="480431" y="344410"/>
                  <a:pt x="493525" y="336689"/>
                  <a:pt x="493525" y="325850"/>
                </a:cubicBezTo>
                <a:cubicBezTo>
                  <a:pt x="493525" y="168317"/>
                  <a:pt x="493525" y="168317"/>
                  <a:pt x="493525" y="168317"/>
                </a:cubicBezTo>
                <a:cubicBezTo>
                  <a:pt x="459599" y="168317"/>
                  <a:pt x="459599" y="168317"/>
                  <a:pt x="459599" y="168317"/>
                </a:cubicBezTo>
                <a:cubicBezTo>
                  <a:pt x="449928" y="168391"/>
                  <a:pt x="436164" y="186357"/>
                  <a:pt x="436164" y="186357"/>
                </a:cubicBezTo>
                <a:close/>
                <a:moveTo>
                  <a:pt x="373664" y="147604"/>
                </a:moveTo>
                <a:cubicBezTo>
                  <a:pt x="436163" y="147604"/>
                  <a:pt x="436163" y="147604"/>
                  <a:pt x="436163" y="147604"/>
                </a:cubicBezTo>
                <a:cubicBezTo>
                  <a:pt x="436163" y="147604"/>
                  <a:pt x="422350" y="154206"/>
                  <a:pt x="422350" y="165037"/>
                </a:cubicBezTo>
                <a:cubicBezTo>
                  <a:pt x="422350" y="325716"/>
                  <a:pt x="422350" y="325716"/>
                  <a:pt x="422350" y="325716"/>
                </a:cubicBezTo>
                <a:cubicBezTo>
                  <a:pt x="422350" y="337214"/>
                  <a:pt x="436163" y="344410"/>
                  <a:pt x="436163" y="344410"/>
                </a:cubicBezTo>
                <a:cubicBezTo>
                  <a:pt x="373664" y="344410"/>
                  <a:pt x="373664" y="344410"/>
                  <a:pt x="373664" y="344410"/>
                </a:cubicBezTo>
                <a:cubicBezTo>
                  <a:pt x="373664" y="344410"/>
                  <a:pt x="387552" y="337289"/>
                  <a:pt x="387552" y="325716"/>
                </a:cubicBezTo>
                <a:cubicBezTo>
                  <a:pt x="387552" y="165037"/>
                  <a:pt x="387552" y="165037"/>
                  <a:pt x="387552" y="165037"/>
                </a:cubicBezTo>
                <a:cubicBezTo>
                  <a:pt x="387552" y="154206"/>
                  <a:pt x="373664" y="147604"/>
                  <a:pt x="373664" y="147604"/>
                </a:cubicBezTo>
                <a:close/>
                <a:moveTo>
                  <a:pt x="304209" y="147604"/>
                </a:moveTo>
                <a:cubicBezTo>
                  <a:pt x="365686" y="147604"/>
                  <a:pt x="365686" y="147604"/>
                  <a:pt x="365686" y="147604"/>
                </a:cubicBezTo>
                <a:cubicBezTo>
                  <a:pt x="365686" y="147604"/>
                  <a:pt x="351917" y="154083"/>
                  <a:pt x="351917" y="164733"/>
                </a:cubicBezTo>
                <a:cubicBezTo>
                  <a:pt x="351917" y="349954"/>
                  <a:pt x="351917" y="349954"/>
                  <a:pt x="351917" y="349954"/>
                </a:cubicBezTo>
                <a:cubicBezTo>
                  <a:pt x="351917" y="412588"/>
                  <a:pt x="289175" y="422866"/>
                  <a:pt x="285900" y="422643"/>
                </a:cubicBezTo>
                <a:cubicBezTo>
                  <a:pt x="291259" y="419217"/>
                  <a:pt x="317308" y="397023"/>
                  <a:pt x="317382" y="349954"/>
                </a:cubicBezTo>
                <a:cubicBezTo>
                  <a:pt x="317382" y="164733"/>
                  <a:pt x="317382" y="164733"/>
                  <a:pt x="317382" y="164733"/>
                </a:cubicBezTo>
                <a:cubicBezTo>
                  <a:pt x="317457" y="154754"/>
                  <a:pt x="304209" y="147604"/>
                  <a:pt x="304209" y="147604"/>
                </a:cubicBezTo>
                <a:close/>
                <a:moveTo>
                  <a:pt x="126328" y="147604"/>
                </a:moveTo>
                <a:cubicBezTo>
                  <a:pt x="187251" y="147604"/>
                  <a:pt x="187251" y="147604"/>
                  <a:pt x="187251" y="147604"/>
                </a:cubicBezTo>
                <a:cubicBezTo>
                  <a:pt x="187251" y="147604"/>
                  <a:pt x="173152" y="154595"/>
                  <a:pt x="173152" y="165229"/>
                </a:cubicBezTo>
                <a:cubicBezTo>
                  <a:pt x="173077" y="284293"/>
                  <a:pt x="173077" y="284293"/>
                  <a:pt x="173077" y="284293"/>
                </a:cubicBezTo>
                <a:cubicBezTo>
                  <a:pt x="173077" y="309579"/>
                  <a:pt x="189848" y="326981"/>
                  <a:pt x="209587" y="327055"/>
                </a:cubicBezTo>
                <a:cubicBezTo>
                  <a:pt x="229325" y="327130"/>
                  <a:pt x="245205" y="309281"/>
                  <a:pt x="245205" y="284293"/>
                </a:cubicBezTo>
                <a:cubicBezTo>
                  <a:pt x="245280" y="165229"/>
                  <a:pt x="245280" y="165229"/>
                  <a:pt x="245280" y="165229"/>
                </a:cubicBezTo>
                <a:cubicBezTo>
                  <a:pt x="245280" y="154595"/>
                  <a:pt x="232219" y="147604"/>
                  <a:pt x="232219" y="147604"/>
                </a:cubicBezTo>
                <a:cubicBezTo>
                  <a:pt x="292549" y="147604"/>
                  <a:pt x="292549" y="147604"/>
                  <a:pt x="292549" y="147604"/>
                </a:cubicBezTo>
                <a:cubicBezTo>
                  <a:pt x="292549" y="147604"/>
                  <a:pt x="279785" y="154669"/>
                  <a:pt x="279785" y="165229"/>
                </a:cubicBezTo>
                <a:cubicBezTo>
                  <a:pt x="279785" y="165304"/>
                  <a:pt x="279711" y="284293"/>
                  <a:pt x="279711" y="284293"/>
                </a:cubicBezTo>
                <a:cubicBezTo>
                  <a:pt x="279711" y="333079"/>
                  <a:pt x="237711" y="348399"/>
                  <a:pt x="209587" y="348399"/>
                </a:cubicBezTo>
                <a:cubicBezTo>
                  <a:pt x="181982" y="348399"/>
                  <a:pt x="138646" y="332856"/>
                  <a:pt x="138646" y="284293"/>
                </a:cubicBezTo>
                <a:cubicBezTo>
                  <a:pt x="138646" y="165229"/>
                  <a:pt x="138646" y="165229"/>
                  <a:pt x="138646" y="165229"/>
                </a:cubicBezTo>
                <a:cubicBezTo>
                  <a:pt x="138646" y="154595"/>
                  <a:pt x="126328" y="147604"/>
                  <a:pt x="126328" y="147604"/>
                </a:cubicBezTo>
                <a:close/>
                <a:moveTo>
                  <a:pt x="0" y="147604"/>
                </a:moveTo>
                <a:cubicBezTo>
                  <a:pt x="121009" y="147604"/>
                  <a:pt x="121009" y="147604"/>
                  <a:pt x="121009" y="147604"/>
                </a:cubicBezTo>
                <a:cubicBezTo>
                  <a:pt x="121009" y="181160"/>
                  <a:pt x="121009" y="181160"/>
                  <a:pt x="121009" y="181160"/>
                </a:cubicBezTo>
                <a:cubicBezTo>
                  <a:pt x="121009" y="181160"/>
                  <a:pt x="114750" y="167945"/>
                  <a:pt x="101710" y="167871"/>
                </a:cubicBezTo>
                <a:cubicBezTo>
                  <a:pt x="45676" y="167871"/>
                  <a:pt x="45676" y="167871"/>
                  <a:pt x="45676" y="167871"/>
                </a:cubicBezTo>
                <a:cubicBezTo>
                  <a:pt x="45676" y="225777"/>
                  <a:pt x="45676" y="225777"/>
                  <a:pt x="45676" y="225777"/>
                </a:cubicBezTo>
                <a:cubicBezTo>
                  <a:pt x="106404" y="225777"/>
                  <a:pt x="106404" y="225777"/>
                  <a:pt x="106404" y="225777"/>
                </a:cubicBezTo>
                <a:cubicBezTo>
                  <a:pt x="106404" y="256512"/>
                  <a:pt x="106404" y="256512"/>
                  <a:pt x="106404" y="256512"/>
                </a:cubicBezTo>
                <a:cubicBezTo>
                  <a:pt x="106404" y="256512"/>
                  <a:pt x="104467" y="246712"/>
                  <a:pt x="89788" y="246712"/>
                </a:cubicBezTo>
                <a:cubicBezTo>
                  <a:pt x="45676" y="246712"/>
                  <a:pt x="45676" y="246712"/>
                  <a:pt x="45676" y="246712"/>
                </a:cubicBezTo>
                <a:cubicBezTo>
                  <a:pt x="45676" y="325850"/>
                  <a:pt x="45676" y="325850"/>
                  <a:pt x="45676" y="325850"/>
                </a:cubicBezTo>
                <a:cubicBezTo>
                  <a:pt x="45676" y="337506"/>
                  <a:pt x="58418" y="344410"/>
                  <a:pt x="58418" y="344410"/>
                </a:cubicBezTo>
                <a:cubicBezTo>
                  <a:pt x="819" y="344410"/>
                  <a:pt x="819" y="344410"/>
                  <a:pt x="819" y="344410"/>
                </a:cubicBezTo>
                <a:cubicBezTo>
                  <a:pt x="819" y="344410"/>
                  <a:pt x="12890" y="338323"/>
                  <a:pt x="12890" y="325850"/>
                </a:cubicBezTo>
                <a:cubicBezTo>
                  <a:pt x="12890" y="168242"/>
                  <a:pt x="12890" y="168242"/>
                  <a:pt x="12890" y="168242"/>
                </a:cubicBezTo>
                <a:cubicBezTo>
                  <a:pt x="12890" y="154954"/>
                  <a:pt x="0" y="147604"/>
                  <a:pt x="0" y="147604"/>
                </a:cubicBezTo>
                <a:close/>
                <a:moveTo>
                  <a:pt x="649127" y="143615"/>
                </a:moveTo>
                <a:cubicBezTo>
                  <a:pt x="666444" y="143615"/>
                  <a:pt x="685686" y="148744"/>
                  <a:pt x="685686" y="148744"/>
                </a:cubicBezTo>
                <a:lnTo>
                  <a:pt x="685686" y="179220"/>
                </a:lnTo>
                <a:cubicBezTo>
                  <a:pt x="685686" y="179220"/>
                  <a:pt x="677175" y="164205"/>
                  <a:pt x="652531" y="164131"/>
                </a:cubicBezTo>
                <a:cubicBezTo>
                  <a:pt x="627887" y="164056"/>
                  <a:pt x="614492" y="177064"/>
                  <a:pt x="614418" y="193938"/>
                </a:cubicBezTo>
                <a:cubicBezTo>
                  <a:pt x="614344" y="213041"/>
                  <a:pt x="628627" y="220251"/>
                  <a:pt x="650755" y="230881"/>
                </a:cubicBezTo>
                <a:cubicBezTo>
                  <a:pt x="671772" y="241064"/>
                  <a:pt x="703447" y="255038"/>
                  <a:pt x="703299" y="290346"/>
                </a:cubicBezTo>
                <a:cubicBezTo>
                  <a:pt x="703225" y="321937"/>
                  <a:pt x="675325" y="348399"/>
                  <a:pt x="625297" y="348399"/>
                </a:cubicBezTo>
                <a:cubicBezTo>
                  <a:pt x="609830" y="348325"/>
                  <a:pt x="588590" y="343270"/>
                  <a:pt x="588590" y="343270"/>
                </a:cubicBezTo>
                <a:cubicBezTo>
                  <a:pt x="577119" y="305435"/>
                  <a:pt x="577119" y="305435"/>
                  <a:pt x="577119" y="305435"/>
                </a:cubicBezTo>
                <a:cubicBezTo>
                  <a:pt x="587702" y="315767"/>
                  <a:pt x="606499" y="326917"/>
                  <a:pt x="625815" y="326917"/>
                </a:cubicBezTo>
                <a:cubicBezTo>
                  <a:pt x="645870" y="326917"/>
                  <a:pt x="669774" y="314429"/>
                  <a:pt x="669774" y="294509"/>
                </a:cubicBezTo>
                <a:cubicBezTo>
                  <a:pt x="669774" y="256005"/>
                  <a:pt x="580523" y="262397"/>
                  <a:pt x="580523" y="197952"/>
                </a:cubicBezTo>
                <a:cubicBezTo>
                  <a:pt x="580523" y="175801"/>
                  <a:pt x="595916" y="143615"/>
                  <a:pt x="649127" y="143615"/>
                </a:cubicBezTo>
                <a:close/>
                <a:moveTo>
                  <a:pt x="408208" y="0"/>
                </a:moveTo>
                <a:cubicBezTo>
                  <a:pt x="438267" y="0"/>
                  <a:pt x="462759" y="24972"/>
                  <a:pt x="462759" y="55072"/>
                </a:cubicBezTo>
                <a:cubicBezTo>
                  <a:pt x="462759" y="85172"/>
                  <a:pt x="438341" y="109549"/>
                  <a:pt x="408208" y="109475"/>
                </a:cubicBezTo>
                <a:cubicBezTo>
                  <a:pt x="392547" y="109475"/>
                  <a:pt x="378297" y="102786"/>
                  <a:pt x="368352" y="92084"/>
                </a:cubicBezTo>
                <a:cubicBezTo>
                  <a:pt x="364492" y="87922"/>
                  <a:pt x="356328" y="77294"/>
                  <a:pt x="351133" y="72240"/>
                </a:cubicBezTo>
                <a:cubicBezTo>
                  <a:pt x="346086" y="67261"/>
                  <a:pt x="339258" y="64139"/>
                  <a:pt x="331687" y="64139"/>
                </a:cubicBezTo>
                <a:cubicBezTo>
                  <a:pt x="315433" y="64065"/>
                  <a:pt x="303929" y="77368"/>
                  <a:pt x="303929" y="91786"/>
                </a:cubicBezTo>
                <a:cubicBezTo>
                  <a:pt x="303929" y="107394"/>
                  <a:pt x="316472" y="119211"/>
                  <a:pt x="331687" y="119211"/>
                </a:cubicBezTo>
                <a:cubicBezTo>
                  <a:pt x="336363" y="119211"/>
                  <a:pt x="340445" y="118170"/>
                  <a:pt x="344453" y="116535"/>
                </a:cubicBezTo>
                <a:cubicBezTo>
                  <a:pt x="352320" y="113265"/>
                  <a:pt x="361004" y="103604"/>
                  <a:pt x="365383" y="96097"/>
                </a:cubicBezTo>
                <a:cubicBezTo>
                  <a:pt x="365383" y="96097"/>
                  <a:pt x="365383" y="96097"/>
                  <a:pt x="365383" y="120326"/>
                </a:cubicBezTo>
                <a:cubicBezTo>
                  <a:pt x="357219" y="130136"/>
                  <a:pt x="345344" y="135636"/>
                  <a:pt x="331687" y="135636"/>
                </a:cubicBezTo>
                <a:cubicBezTo>
                  <a:pt x="307269" y="135562"/>
                  <a:pt x="287230" y="116164"/>
                  <a:pt x="287304" y="91786"/>
                </a:cubicBezTo>
                <a:cubicBezTo>
                  <a:pt x="287378" y="66889"/>
                  <a:pt x="307269" y="47640"/>
                  <a:pt x="331687" y="47714"/>
                </a:cubicBezTo>
                <a:cubicBezTo>
                  <a:pt x="341855" y="47788"/>
                  <a:pt x="352172" y="51133"/>
                  <a:pt x="358555" y="56781"/>
                </a:cubicBezTo>
                <a:cubicBezTo>
                  <a:pt x="366941" y="63916"/>
                  <a:pt x="375848" y="77294"/>
                  <a:pt x="383938" y="83611"/>
                </a:cubicBezTo>
                <a:cubicBezTo>
                  <a:pt x="390469" y="89111"/>
                  <a:pt x="399004" y="92455"/>
                  <a:pt x="408208" y="92530"/>
                </a:cubicBezTo>
                <a:cubicBezTo>
                  <a:pt x="428915" y="92604"/>
                  <a:pt x="445614" y="75807"/>
                  <a:pt x="445614" y="55072"/>
                </a:cubicBezTo>
                <a:cubicBezTo>
                  <a:pt x="445689" y="34411"/>
                  <a:pt x="428915" y="17242"/>
                  <a:pt x="408208" y="17242"/>
                </a:cubicBezTo>
                <a:cubicBezTo>
                  <a:pt x="386684" y="17242"/>
                  <a:pt x="372953" y="33816"/>
                  <a:pt x="365383" y="54626"/>
                </a:cubicBezTo>
                <a:cubicBezTo>
                  <a:pt x="365383" y="54626"/>
                  <a:pt x="365383" y="54626"/>
                  <a:pt x="365383" y="21925"/>
                </a:cubicBezTo>
                <a:cubicBezTo>
                  <a:pt x="375328" y="9067"/>
                  <a:pt x="390766" y="0"/>
                  <a:pt x="408208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sz="2400" noProof="0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77F7BE4-E4FF-EB05-44A4-BBFF5CD72981}"/>
              </a:ext>
            </a:extLst>
          </p:cNvPr>
          <p:cNvSpPr txBox="1">
            <a:spLocks/>
          </p:cNvSpPr>
          <p:nvPr userDrawn="1"/>
        </p:nvSpPr>
        <p:spPr>
          <a:xfrm>
            <a:off x="6616705" y="6471784"/>
            <a:ext cx="5207920" cy="14356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33" dirty="0">
                <a:solidFill>
                  <a:schemeClr val="bg1"/>
                </a:solidFill>
                <a:latin typeface="Fujitsu Infinity Pro" pitchFamily="2" charset="0"/>
              </a:rPr>
              <a:t>© Fujitsu 2023</a:t>
            </a:r>
          </a:p>
        </p:txBody>
      </p:sp>
    </p:spTree>
    <p:extLst>
      <p:ext uri="{BB962C8B-B14F-4D97-AF65-F5344CB8AC3E}">
        <p14:creationId xmlns:p14="http://schemas.microsoft.com/office/powerpoint/2010/main" val="1303331623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1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CCE3-064B-4C83-8249-E46C030E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5430D13-141D-4468-BCC0-47F2B79679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0975" y="1225937"/>
            <a:ext cx="11432143" cy="1645579"/>
          </a:xfrm>
        </p:spPr>
        <p:txBody>
          <a:bodyPr/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0531871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CCE3-064B-4C83-8249-E46C030E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5430D13-141D-4468-BCC0-47F2B79679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0975" y="1225938"/>
            <a:ext cx="11432143" cy="406265"/>
          </a:xfrm>
        </p:spPr>
        <p:txBody>
          <a:bodyPr/>
          <a:lstStyle>
            <a:lvl1pPr marL="0" indent="0">
              <a:buNone/>
              <a:defRPr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</a:p>
        </p:txBody>
      </p:sp>
    </p:spTree>
    <p:extLst>
      <p:ext uri="{BB962C8B-B14F-4D97-AF65-F5344CB8AC3E}">
        <p14:creationId xmlns:p14="http://schemas.microsoft.com/office/powerpoint/2010/main" val="1498765835"/>
      </p:ext>
    </p:extLst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9263106"/>
      </p:ext>
    </p:extLst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59FABF4A-7598-DE00-E2F4-728B3C880C53}"/>
              </a:ext>
            </a:extLst>
          </p:cNvPr>
          <p:cNvSpPr/>
          <p:nvPr userDrawn="1"/>
        </p:nvSpPr>
        <p:spPr>
          <a:xfrm>
            <a:off x="0" y="5183960"/>
            <a:ext cx="12192000" cy="985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2833329924"/>
      </p:ext>
    </p:extLst>
  </p:cSld>
  <p:clrMapOvr>
    <a:masterClrMapping/>
  </p:clrMapOvr>
  <p:transition spd="slow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5B910E05-1191-90F9-C55C-B42931C6F37A}"/>
              </a:ext>
            </a:extLst>
          </p:cNvPr>
          <p:cNvSpPr/>
          <p:nvPr userDrawn="1"/>
        </p:nvSpPr>
        <p:spPr>
          <a:xfrm>
            <a:off x="0" y="0"/>
            <a:ext cx="12192000" cy="985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4139161631"/>
      </p:ext>
    </p:extLst>
  </p:cSld>
  <p:clrMapOvr>
    <a:masterClrMapping/>
  </p:clrMapOvr>
  <p:transition spd="slow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1F151A3-079E-4CEC-B057-AA32714CBC2E}"/>
              </a:ext>
            </a:extLst>
          </p:cNvPr>
          <p:cNvSpPr/>
          <p:nvPr userDrawn="1"/>
        </p:nvSpPr>
        <p:spPr>
          <a:xfrm>
            <a:off x="1" y="-21242"/>
            <a:ext cx="8757919" cy="6887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latin typeface="Fujitsu Infinity Pro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6F49305-AB6D-49E5-9A07-1C2802CBE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757920" y="-20320"/>
            <a:ext cx="3448736" cy="688684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D61B758-F061-44D1-94CC-17BBBDD69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47170" y="1087121"/>
            <a:ext cx="6057628" cy="46837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1926" y="1693831"/>
            <a:ext cx="6137081" cy="1883592"/>
          </a:xfrm>
        </p:spPr>
        <p:txBody>
          <a:bodyPr anchor="b"/>
          <a:lstStyle>
            <a:lvl1pPr algn="l">
              <a:spcBef>
                <a:spcPts val="0"/>
              </a:spcBef>
              <a:spcAft>
                <a:spcPts val="800"/>
              </a:spcAft>
              <a:defRPr sz="45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headline</a:t>
            </a:r>
            <a:br>
              <a:rPr lang="en-US" dirty="0"/>
            </a:br>
            <a:r>
              <a:rPr lang="en-US" dirty="0"/>
              <a:t>Presentation headline</a:t>
            </a:r>
            <a:br>
              <a:rPr lang="en-US" dirty="0"/>
            </a:br>
            <a:r>
              <a:rPr lang="en-US" dirty="0"/>
              <a:t>Presentation headline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130" y="3835277"/>
            <a:ext cx="5861879" cy="332399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800"/>
              </a:spcAft>
              <a:buNone/>
              <a:defRPr sz="240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Subheadline and description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FBE6BF5-51E1-4019-B1D6-7AF2B1BA7C23}"/>
              </a:ext>
            </a:extLst>
          </p:cNvPr>
          <p:cNvSpPr txBox="1">
            <a:spLocks/>
          </p:cNvSpPr>
          <p:nvPr userDrawn="1"/>
        </p:nvSpPr>
        <p:spPr>
          <a:xfrm>
            <a:off x="6616705" y="6471784"/>
            <a:ext cx="5207920" cy="14356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33" dirty="0">
                <a:solidFill>
                  <a:schemeClr val="bg1"/>
                </a:solidFill>
                <a:latin typeface="Fujitsu Infinity Pro" pitchFamily="2" charset="0"/>
              </a:rPr>
              <a:t>© Fujitsu 2022</a:t>
            </a:r>
          </a:p>
        </p:txBody>
      </p:sp>
      <p:sp>
        <p:nvSpPr>
          <p:cNvPr id="10" name="テキスト ボックス 5">
            <a:extLst>
              <a:ext uri="{FF2B5EF4-FFF2-40B4-BE49-F238E27FC236}">
                <a16:creationId xmlns:a16="http://schemas.microsoft.com/office/drawing/2014/main" id="{0F5C7A64-D944-45FE-97A0-0BF22D983DA6}"/>
              </a:ext>
            </a:extLst>
          </p:cNvPr>
          <p:cNvSpPr txBox="1"/>
          <p:nvPr userDrawn="1"/>
        </p:nvSpPr>
        <p:spPr>
          <a:xfrm>
            <a:off x="4277360" y="-18680"/>
            <a:ext cx="3637280" cy="379656"/>
          </a:xfrm>
          <a:prstGeom prst="rect">
            <a:avLst/>
          </a:prstGeom>
          <a:solidFill>
            <a:srgbClr val="2400B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indent="0" algn="ctr" defTabSz="121917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1867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ujitsu Infinity Pro Bold" pitchFamily="2" charset="0"/>
                <a:ea typeface="+mn-ea"/>
              </a:rPr>
              <a:t>Presentation Headline Slide</a:t>
            </a:r>
          </a:p>
        </p:txBody>
      </p:sp>
      <p:pic>
        <p:nvPicPr>
          <p:cNvPr id="12" name="Picture 11" descr="Fujitsu">
            <a:extLst>
              <a:ext uri="{FF2B5EF4-FFF2-40B4-BE49-F238E27FC236}">
                <a16:creationId xmlns:a16="http://schemas.microsoft.com/office/drawing/2014/main" id="{89E51E4B-6446-4746-8ACA-43722C14BF1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667" y="6348"/>
            <a:ext cx="1501477" cy="914400"/>
          </a:xfrm>
          <a:prstGeom prst="rect">
            <a:avLst/>
          </a:prstGeom>
        </p:spPr>
      </p:pic>
      <p:sp>
        <p:nvSpPr>
          <p:cNvPr id="11" name="Rounded Rectangle 21">
            <a:extLst>
              <a:ext uri="{FF2B5EF4-FFF2-40B4-BE49-F238E27FC236}">
                <a16:creationId xmlns:a16="http://schemas.microsoft.com/office/drawing/2014/main" id="{09A7EC6A-EEC9-4F2B-9492-DBB136990811}"/>
              </a:ext>
            </a:extLst>
          </p:cNvPr>
          <p:cNvSpPr/>
          <p:nvPr userDrawn="1"/>
        </p:nvSpPr>
        <p:spPr bwMode="black">
          <a:xfrm>
            <a:off x="378884" y="6487905"/>
            <a:ext cx="1274987" cy="188215"/>
          </a:xfrm>
          <a:prstGeom prst="roundRect">
            <a:avLst>
              <a:gd name="adj" fmla="val 50000"/>
            </a:avLst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1624857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FUJITSU-RESTRICTED</a:t>
            </a:r>
          </a:p>
        </p:txBody>
      </p:sp>
    </p:spTree>
    <p:extLst>
      <p:ext uri="{BB962C8B-B14F-4D97-AF65-F5344CB8AC3E}">
        <p14:creationId xmlns:p14="http://schemas.microsoft.com/office/powerpoint/2010/main" val="1993085350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3E9B16-0EDC-A753-1790-1C065BD04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67BD67-4887-2549-F9E7-9ABC64303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5E143F-9B3E-D19B-B877-C9178AFA8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A73B725-C7CA-F54D-A85C-623D33EE0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1 von 16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DF9760A-BAAE-DA19-6B5D-94ED2F45B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DEC4D-BE3E-47BB-BED2-A62F5C2F746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20515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26E41F-4829-4B87-B81C-C44E9955FD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"/>
            <a:ext cx="12191997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1925" y="2949559"/>
            <a:ext cx="8209723" cy="627864"/>
          </a:xfrm>
        </p:spPr>
        <p:txBody>
          <a:bodyPr anchor="b"/>
          <a:lstStyle>
            <a:lvl1pPr algn="l">
              <a:spcBef>
                <a:spcPts val="0"/>
              </a:spcBef>
              <a:spcAft>
                <a:spcPts val="800"/>
              </a:spcAft>
              <a:defRPr sz="4533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128" y="3835277"/>
            <a:ext cx="8188520" cy="332399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spcAft>
                <a:spcPts val="800"/>
              </a:spcAft>
              <a:buNone/>
              <a:defRPr sz="24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Subheadline and description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FBE6BF5-51E1-4019-B1D6-7AF2B1BA7C23}"/>
              </a:ext>
            </a:extLst>
          </p:cNvPr>
          <p:cNvSpPr txBox="1">
            <a:spLocks/>
          </p:cNvSpPr>
          <p:nvPr userDrawn="1"/>
        </p:nvSpPr>
        <p:spPr>
          <a:xfrm>
            <a:off x="6616705" y="6466140"/>
            <a:ext cx="5207920" cy="14356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33" dirty="0">
                <a:solidFill>
                  <a:schemeClr val="bg1"/>
                </a:solidFill>
                <a:latin typeface="Fujitsu Infinity Pro" pitchFamily="2" charset="0"/>
              </a:rPr>
              <a:t>© Fujitsu 2022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475FF0E-D043-48F6-8008-08B559AC6C64}"/>
              </a:ext>
            </a:extLst>
          </p:cNvPr>
          <p:cNvSpPr txBox="1">
            <a:spLocks/>
          </p:cNvSpPr>
          <p:nvPr userDrawn="1"/>
        </p:nvSpPr>
        <p:spPr>
          <a:xfrm>
            <a:off x="5630334" y="6455816"/>
            <a:ext cx="931333" cy="16421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2F100A-FF7D-49F2-AD13-31D272279F77}" type="slidenum">
              <a:rPr lang="en-GB" sz="1067" smtClean="0">
                <a:solidFill>
                  <a:schemeClr val="bg1"/>
                </a:solidFill>
                <a:latin typeface="Fujitsu Infinity Pro" pitchFamily="2" charset="0"/>
              </a:rPr>
              <a:pPr/>
              <a:t>‹Nr.›</a:t>
            </a:fld>
            <a:endParaRPr lang="en-GB" sz="1067" dirty="0">
              <a:solidFill>
                <a:schemeClr val="bg1"/>
              </a:solidFill>
              <a:latin typeface="Fujitsu Infinity Pro" pitchFamily="2" charset="0"/>
            </a:endParaRPr>
          </a:p>
        </p:txBody>
      </p:sp>
      <p:pic>
        <p:nvPicPr>
          <p:cNvPr id="10" name="Picture 9" descr="Fujitsu">
            <a:extLst>
              <a:ext uri="{FF2B5EF4-FFF2-40B4-BE49-F238E27FC236}">
                <a16:creationId xmlns:a16="http://schemas.microsoft.com/office/drawing/2014/main" id="{2CDFFC0C-F993-4365-A947-FA67FDB66D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667" y="6348"/>
            <a:ext cx="1501477" cy="914400"/>
          </a:xfrm>
          <a:prstGeom prst="rect">
            <a:avLst/>
          </a:prstGeom>
        </p:spPr>
      </p:pic>
      <p:sp>
        <p:nvSpPr>
          <p:cNvPr id="9" name="Rounded Rectangle 21">
            <a:extLst>
              <a:ext uri="{FF2B5EF4-FFF2-40B4-BE49-F238E27FC236}">
                <a16:creationId xmlns:a16="http://schemas.microsoft.com/office/drawing/2014/main" id="{5B678967-3B36-4A40-A0A0-AF505B18F40B}"/>
              </a:ext>
            </a:extLst>
          </p:cNvPr>
          <p:cNvSpPr/>
          <p:nvPr userDrawn="1"/>
        </p:nvSpPr>
        <p:spPr bwMode="black">
          <a:xfrm>
            <a:off x="378884" y="6487905"/>
            <a:ext cx="1274987" cy="188215"/>
          </a:xfrm>
          <a:prstGeom prst="roundRect">
            <a:avLst>
              <a:gd name="adj" fmla="val 50000"/>
            </a:avLst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1624857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33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FUJITSU-RESTRICTED</a:t>
            </a:r>
          </a:p>
        </p:txBody>
      </p:sp>
    </p:spTree>
    <p:extLst>
      <p:ext uri="{BB962C8B-B14F-4D97-AF65-F5344CB8AC3E}">
        <p14:creationId xmlns:p14="http://schemas.microsoft.com/office/powerpoint/2010/main" val="492472285"/>
      </p:ext>
    </p:extLst>
  </p:cSld>
  <p:clrMapOvr>
    <a:masterClrMapping/>
  </p:clrMapOvr>
  <p:transition spd="slow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1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CCE3-064B-4C83-8249-E46C030E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5430D13-141D-4468-BCC0-47F2B79679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0975" y="1225937"/>
            <a:ext cx="11432143" cy="1645579"/>
          </a:xfrm>
        </p:spPr>
        <p:txBody>
          <a:bodyPr/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91940091"/>
      </p:ext>
    </p:extLst>
  </p:cSld>
  <p:clrMapOvr>
    <a:masterClrMapping/>
  </p:clrMapOvr>
  <p:transition spd="slow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EAAFE-AB92-4763-94B9-0E7FBF9E44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763" y="1227667"/>
            <a:ext cx="5595061" cy="1608645"/>
          </a:xfrm>
        </p:spPr>
        <p:txBody>
          <a:bodyPr/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AD89A9-5C47-466F-A4DE-4DCB68A45A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12154" y="1227667"/>
            <a:ext cx="5503085" cy="1608645"/>
          </a:xfrm>
        </p:spPr>
        <p:txBody>
          <a:bodyPr/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1291566"/>
      </p:ext>
    </p:extLst>
  </p:cSld>
  <p:clrMapOvr>
    <a:masterClrMapping/>
  </p:clrMapOvr>
  <p:transition spd="slow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CCE3-064B-4C83-8249-E46C030E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5430D13-141D-4468-BCC0-47F2B79679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117" y="1225938"/>
            <a:ext cx="11430000" cy="406265"/>
          </a:xfrm>
        </p:spPr>
        <p:txBody>
          <a:bodyPr/>
          <a:lstStyle>
            <a:lvl1pPr marL="0" indent="0">
              <a:buNone/>
              <a:defRPr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</a:p>
        </p:txBody>
      </p:sp>
    </p:spTree>
    <p:extLst>
      <p:ext uri="{BB962C8B-B14F-4D97-AF65-F5344CB8AC3E}">
        <p14:creationId xmlns:p14="http://schemas.microsoft.com/office/powerpoint/2010/main" val="1556566631"/>
      </p:ext>
    </p:extLst>
  </p:cSld>
  <p:clrMapOvr>
    <a:masterClrMapping/>
  </p:clrMapOvr>
  <p:transition spd="slow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EAAFE-AB92-4763-94B9-0E7FBF9E44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117" y="1227668"/>
            <a:ext cx="5564459" cy="406265"/>
          </a:xfrm>
        </p:spPr>
        <p:txBody>
          <a:bodyPr/>
          <a:lstStyle>
            <a:lvl1pPr marL="0" indent="0">
              <a:buNone/>
              <a:defRPr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AD89A9-5C47-466F-A4DE-4DCB68A45A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12154" y="1227668"/>
            <a:ext cx="5500964" cy="406265"/>
          </a:xfrm>
        </p:spPr>
        <p:txBody>
          <a:bodyPr/>
          <a:lstStyle>
            <a:lvl1pPr marL="0" indent="0">
              <a:buNone/>
              <a:defRPr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</a:lstStyle>
          <a:p>
            <a:pPr lvl="0"/>
            <a:r>
              <a:rPr lang="en-US" dirty="0"/>
              <a:t>Add your text here…</a:t>
            </a:r>
          </a:p>
        </p:txBody>
      </p:sp>
    </p:spTree>
    <p:extLst>
      <p:ext uri="{BB962C8B-B14F-4D97-AF65-F5344CB8AC3E}">
        <p14:creationId xmlns:p14="http://schemas.microsoft.com/office/powerpoint/2010/main" val="935737832"/>
      </p:ext>
    </p:extLst>
  </p:cSld>
  <p:clrMapOvr>
    <a:masterClrMapping/>
  </p:clrMapOvr>
  <p:transition spd="slow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775F-09AF-4C6E-AA1C-E07D6D9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1903874"/>
      </p:ext>
    </p:extLst>
  </p:cSld>
  <p:clrMapOvr>
    <a:masterClrMapping/>
  </p:clrMapOvr>
  <p:transition spd="slow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E38A7A0-D515-45D6-B461-84E1F0B0290F}"/>
              </a:ext>
            </a:extLst>
          </p:cNvPr>
          <p:cNvSpPr/>
          <p:nvPr userDrawn="1"/>
        </p:nvSpPr>
        <p:spPr>
          <a:xfrm>
            <a:off x="1" y="-21242"/>
            <a:ext cx="7180321" cy="6887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latin typeface="Fujitsu Infinity Pro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2A5788-2457-4648-95E4-499F5A27D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7180323" y="-20320"/>
            <a:ext cx="5011677" cy="6886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A53FCB-3592-4F09-B000-0764F5B06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5057" y="1087121"/>
            <a:ext cx="6057628" cy="468375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DC4EEF0-E165-41C3-9249-42A8F2445F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7570" y="2851459"/>
            <a:ext cx="4639052" cy="738664"/>
          </a:xfrm>
        </p:spPr>
        <p:txBody>
          <a:bodyPr anchor="b"/>
          <a:lstStyle>
            <a:lvl1pPr algn="l">
              <a:spcBef>
                <a:spcPts val="0"/>
              </a:spcBef>
              <a:spcAft>
                <a:spcPts val="800"/>
              </a:spcAft>
              <a:defRPr sz="53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C7D309A-DF99-48FC-903A-7276F667B5C8}"/>
              </a:ext>
            </a:extLst>
          </p:cNvPr>
          <p:cNvSpPr txBox="1">
            <a:spLocks/>
          </p:cNvSpPr>
          <p:nvPr userDrawn="1"/>
        </p:nvSpPr>
        <p:spPr>
          <a:xfrm>
            <a:off x="6616705" y="6471784"/>
            <a:ext cx="5207920" cy="14356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33" dirty="0">
                <a:solidFill>
                  <a:schemeClr val="bg1"/>
                </a:solidFill>
                <a:latin typeface="Fujitsu Infinity Pro" pitchFamily="2" charset="0"/>
              </a:rPr>
              <a:t>© Fujitsu 2022</a:t>
            </a:r>
          </a:p>
        </p:txBody>
      </p:sp>
      <p:pic>
        <p:nvPicPr>
          <p:cNvPr id="11" name="Picture 10" descr="Fujitsu">
            <a:extLst>
              <a:ext uri="{FF2B5EF4-FFF2-40B4-BE49-F238E27FC236}">
                <a16:creationId xmlns:a16="http://schemas.microsoft.com/office/drawing/2014/main" id="{CFBC2E7D-C006-4188-A832-514055E998A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667" y="6348"/>
            <a:ext cx="1501477" cy="914400"/>
          </a:xfrm>
          <a:prstGeom prst="rect">
            <a:avLst/>
          </a:prstGeom>
        </p:spPr>
      </p:pic>
      <p:sp>
        <p:nvSpPr>
          <p:cNvPr id="10" name="Rounded Rectangle 21">
            <a:extLst>
              <a:ext uri="{FF2B5EF4-FFF2-40B4-BE49-F238E27FC236}">
                <a16:creationId xmlns:a16="http://schemas.microsoft.com/office/drawing/2014/main" id="{01B465EE-D2A0-4687-8DE7-AEADD1287090}"/>
              </a:ext>
            </a:extLst>
          </p:cNvPr>
          <p:cNvSpPr/>
          <p:nvPr userDrawn="1"/>
        </p:nvSpPr>
        <p:spPr bwMode="black">
          <a:xfrm>
            <a:off x="378884" y="6487905"/>
            <a:ext cx="1274987" cy="188215"/>
          </a:xfrm>
          <a:prstGeom prst="roundRect">
            <a:avLst>
              <a:gd name="adj" fmla="val 50000"/>
            </a:avLst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1624857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FUJITSU-RESTRICTED</a:t>
            </a:r>
          </a:p>
        </p:txBody>
      </p:sp>
    </p:spTree>
    <p:extLst>
      <p:ext uri="{BB962C8B-B14F-4D97-AF65-F5344CB8AC3E}">
        <p14:creationId xmlns:p14="http://schemas.microsoft.com/office/powerpoint/2010/main" val="3903589792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E18B2E-72D5-D114-EE5B-2A1107B6F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782C792-4D2C-F5EE-83CA-A5D4BC89C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48BBDD-B8A1-1C7E-1D68-B8E041818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28070B-D8CD-4661-0747-E6275F9CF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1 von 16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0A539B-75BD-4D35-27F5-2950A12A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DEC4D-BE3E-47BB-BED2-A62F5C2F746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9207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1EE77F-C6CC-54CE-34CE-A739F8489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D7FCF5-975B-8302-51D5-1984F53253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27E0C1-6B27-0035-DBCF-E2234CCD5C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489A6B4-2F1C-980F-5F45-261AE5169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260C2E1-1648-CE0B-9483-D6989D291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1 von 16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9D29E59-8910-FB2A-C44D-21FBABC71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DEC4D-BE3E-47BB-BED2-A62F5C2F746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4313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D40E41-DF61-3626-C6C8-2E3F8AEA7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3093DFF-D35B-34C7-6DCC-544C2459E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C399C3A-4E38-23CD-4D83-7312AF21AA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641C922-BA64-13BB-539C-5156DC9075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EE4CD6B-2657-244E-61BA-09FDF142E8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B7FAC8D-E527-0F2D-ED10-F7084D7F0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F2D30E7-15B1-4CAB-3E3E-0ACF892DF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1 von 16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D6ED1FB-94B6-82AE-DF91-42FABB102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DEC4D-BE3E-47BB-BED2-A62F5C2F746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645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B186CB-8D12-A08C-2F3E-6A860F7F9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157276E-0069-A6CB-29D4-D02B536E5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616D78D-5B6A-8B79-83D8-D76ED210E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1 von 16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3E4DFB-E393-91B4-9EDD-1B2922144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DEC4D-BE3E-47BB-BED2-A62F5C2F746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2465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6F044B3-F043-8999-5058-B90D22810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6826765-171F-797F-9235-5F5BAF95A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1 von 16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82DF5D-2452-A824-17AA-6F5B4E4CB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DEC4D-BE3E-47BB-BED2-A62F5C2F746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3188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39807F-1778-F9F7-202E-23987F408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6B928C-0AC9-7545-94C2-37ED411E9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2D59ACE-9154-2A01-CDC4-98A89791F2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88DDD9D-449D-04A2-D656-471EB0FA4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6E5578D-A0E6-C496-85E2-1D355E99E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1 von 16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82B3BC-D4E5-3660-10CA-0ACBD2FC6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DEC4D-BE3E-47BB-BED2-A62F5C2F746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5330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BE627C-73F3-A615-1245-81036B2BA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8AF0AAF-EEFF-5793-AC68-ED3DCAF98F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6F21A1C-F19C-23CD-1221-B6D413489F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5F4032-C879-1B83-B3D0-8D8167898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5E3D6B8-9042-F9F3-73C6-FB96D9F0F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1 von 16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1D5E07-3A9A-A384-C493-011E1EAA0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DEC4D-BE3E-47BB-BED2-A62F5C2F746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0355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16.xml"/><Relationship Id="rId9" Type="http://schemas.microsoft.com/office/2007/relationships/hdphoto" Target="../media/hdphoto1.wdp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23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22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078E29C-304D-82DF-08FB-276BFCA21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73312B-62C6-D2DF-0342-0A01E1D43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1A8A32-093E-29A6-9F02-A8A0177F3E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1C48D7-EA66-8AA4-C2FB-1D5BF9E34C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1 von 16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096238-6180-69D0-EA6B-EDB4958C0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DEC4D-BE3E-47BB-BED2-A62F5C2F746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9954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7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3AF677-29B7-485B-A9F9-742893491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12192000" cy="94984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9601" y="267334"/>
            <a:ext cx="8638684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4309" y="1233591"/>
            <a:ext cx="11428809" cy="16455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24" name="Picture 23" descr="A picture containing icon&#10;&#10;Description automatically generated">
            <a:extLst>
              <a:ext uri="{FF2B5EF4-FFF2-40B4-BE49-F238E27FC236}">
                <a16:creationId xmlns:a16="http://schemas.microsoft.com/office/drawing/2014/main" id="{CA8FFE63-B5D3-4D34-ACFF-C336C1DB41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52057" y="-19049"/>
            <a:ext cx="893696" cy="4499609"/>
          </a:xfrm>
          <a:prstGeom prst="rect">
            <a:avLst/>
          </a:prstGeom>
        </p:spPr>
      </p:pic>
      <p:sp>
        <p:nvSpPr>
          <p:cNvPr id="4" name="!! Fujitsu Logo Vector">
            <a:extLst>
              <a:ext uri="{FF2B5EF4-FFF2-40B4-BE49-F238E27FC236}">
                <a16:creationId xmlns:a16="http://schemas.microsoft.com/office/drawing/2014/main" id="{D04A7E14-C775-1B61-FD43-5936D202A097}"/>
              </a:ext>
            </a:extLst>
          </p:cNvPr>
          <p:cNvSpPr>
            <a:spLocks noChangeAspect="1"/>
          </p:cNvSpPr>
          <p:nvPr userDrawn="1"/>
        </p:nvSpPr>
        <p:spPr bwMode="gray">
          <a:xfrm>
            <a:off x="10666327" y="184560"/>
            <a:ext cx="1142451" cy="555215"/>
          </a:xfrm>
          <a:custGeom>
            <a:avLst/>
            <a:gdLst>
              <a:gd name="connsiteX0" fmla="*/ 704777 w 869668"/>
              <a:gd name="connsiteY0" fmla="*/ 147604 h 422646"/>
              <a:gd name="connsiteX1" fmla="*/ 765784 w 869668"/>
              <a:gd name="connsiteY1" fmla="*/ 147604 h 422646"/>
              <a:gd name="connsiteX2" fmla="*/ 752186 w 869668"/>
              <a:gd name="connsiteY2" fmla="*/ 165052 h 422646"/>
              <a:gd name="connsiteX3" fmla="*/ 752186 w 869668"/>
              <a:gd name="connsiteY3" fmla="*/ 284798 h 422646"/>
              <a:gd name="connsiteX4" fmla="*/ 788820 w 869668"/>
              <a:gd name="connsiteY4" fmla="*/ 327000 h 422646"/>
              <a:gd name="connsiteX5" fmla="*/ 823745 w 869668"/>
              <a:gd name="connsiteY5" fmla="*/ 284798 h 422646"/>
              <a:gd name="connsiteX6" fmla="*/ 823745 w 869668"/>
              <a:gd name="connsiteY6" fmla="*/ 165052 h 422646"/>
              <a:gd name="connsiteX7" fmla="*/ 810295 w 869668"/>
              <a:gd name="connsiteY7" fmla="*/ 147604 h 422646"/>
              <a:gd name="connsiteX8" fmla="*/ 869668 w 869668"/>
              <a:gd name="connsiteY8" fmla="*/ 147604 h 422646"/>
              <a:gd name="connsiteX9" fmla="*/ 856961 w 869668"/>
              <a:gd name="connsiteY9" fmla="*/ 165052 h 422646"/>
              <a:gd name="connsiteX10" fmla="*/ 856961 w 869668"/>
              <a:gd name="connsiteY10" fmla="*/ 284798 h 422646"/>
              <a:gd name="connsiteX11" fmla="*/ 788820 w 869668"/>
              <a:gd name="connsiteY11" fmla="*/ 348399 h 422646"/>
              <a:gd name="connsiteX12" fmla="*/ 717855 w 869668"/>
              <a:gd name="connsiteY12" fmla="*/ 284798 h 422646"/>
              <a:gd name="connsiteX13" fmla="*/ 717855 w 869668"/>
              <a:gd name="connsiteY13" fmla="*/ 165052 h 422646"/>
              <a:gd name="connsiteX14" fmla="*/ 704777 w 869668"/>
              <a:gd name="connsiteY14" fmla="*/ 147604 h 422646"/>
              <a:gd name="connsiteX15" fmla="*/ 448142 w 869668"/>
              <a:gd name="connsiteY15" fmla="*/ 147604 h 422646"/>
              <a:gd name="connsiteX16" fmla="*/ 583769 w 869668"/>
              <a:gd name="connsiteY16" fmla="*/ 147604 h 422646"/>
              <a:gd name="connsiteX17" fmla="*/ 572237 w 869668"/>
              <a:gd name="connsiteY17" fmla="*/ 183387 h 422646"/>
              <a:gd name="connsiteX18" fmla="*/ 555721 w 869668"/>
              <a:gd name="connsiteY18" fmla="*/ 168317 h 422646"/>
              <a:gd name="connsiteX19" fmla="*/ 527599 w 869668"/>
              <a:gd name="connsiteY19" fmla="*/ 168317 h 422646"/>
              <a:gd name="connsiteX20" fmla="*/ 527599 w 869668"/>
              <a:gd name="connsiteY20" fmla="*/ 325850 h 422646"/>
              <a:gd name="connsiteX21" fmla="*/ 540842 w 869668"/>
              <a:gd name="connsiteY21" fmla="*/ 344410 h 422646"/>
              <a:gd name="connsiteX22" fmla="*/ 480431 w 869668"/>
              <a:gd name="connsiteY22" fmla="*/ 344410 h 422646"/>
              <a:gd name="connsiteX23" fmla="*/ 493525 w 869668"/>
              <a:gd name="connsiteY23" fmla="*/ 325850 h 422646"/>
              <a:gd name="connsiteX24" fmla="*/ 493525 w 869668"/>
              <a:gd name="connsiteY24" fmla="*/ 168317 h 422646"/>
              <a:gd name="connsiteX25" fmla="*/ 459599 w 869668"/>
              <a:gd name="connsiteY25" fmla="*/ 168317 h 422646"/>
              <a:gd name="connsiteX26" fmla="*/ 436164 w 869668"/>
              <a:gd name="connsiteY26" fmla="*/ 186357 h 422646"/>
              <a:gd name="connsiteX27" fmla="*/ 373664 w 869668"/>
              <a:gd name="connsiteY27" fmla="*/ 147604 h 422646"/>
              <a:gd name="connsiteX28" fmla="*/ 436163 w 869668"/>
              <a:gd name="connsiteY28" fmla="*/ 147604 h 422646"/>
              <a:gd name="connsiteX29" fmla="*/ 422350 w 869668"/>
              <a:gd name="connsiteY29" fmla="*/ 165037 h 422646"/>
              <a:gd name="connsiteX30" fmla="*/ 422350 w 869668"/>
              <a:gd name="connsiteY30" fmla="*/ 325716 h 422646"/>
              <a:gd name="connsiteX31" fmla="*/ 436163 w 869668"/>
              <a:gd name="connsiteY31" fmla="*/ 344410 h 422646"/>
              <a:gd name="connsiteX32" fmla="*/ 373664 w 869668"/>
              <a:gd name="connsiteY32" fmla="*/ 344410 h 422646"/>
              <a:gd name="connsiteX33" fmla="*/ 387552 w 869668"/>
              <a:gd name="connsiteY33" fmla="*/ 325716 h 422646"/>
              <a:gd name="connsiteX34" fmla="*/ 387552 w 869668"/>
              <a:gd name="connsiteY34" fmla="*/ 165037 h 422646"/>
              <a:gd name="connsiteX35" fmla="*/ 373664 w 869668"/>
              <a:gd name="connsiteY35" fmla="*/ 147604 h 422646"/>
              <a:gd name="connsiteX36" fmla="*/ 304209 w 869668"/>
              <a:gd name="connsiteY36" fmla="*/ 147604 h 422646"/>
              <a:gd name="connsiteX37" fmla="*/ 365686 w 869668"/>
              <a:gd name="connsiteY37" fmla="*/ 147604 h 422646"/>
              <a:gd name="connsiteX38" fmla="*/ 351917 w 869668"/>
              <a:gd name="connsiteY38" fmla="*/ 164733 h 422646"/>
              <a:gd name="connsiteX39" fmla="*/ 351917 w 869668"/>
              <a:gd name="connsiteY39" fmla="*/ 349954 h 422646"/>
              <a:gd name="connsiteX40" fmla="*/ 285900 w 869668"/>
              <a:gd name="connsiteY40" fmla="*/ 422643 h 422646"/>
              <a:gd name="connsiteX41" fmla="*/ 317382 w 869668"/>
              <a:gd name="connsiteY41" fmla="*/ 349954 h 422646"/>
              <a:gd name="connsiteX42" fmla="*/ 317382 w 869668"/>
              <a:gd name="connsiteY42" fmla="*/ 164733 h 422646"/>
              <a:gd name="connsiteX43" fmla="*/ 304209 w 869668"/>
              <a:gd name="connsiteY43" fmla="*/ 147604 h 422646"/>
              <a:gd name="connsiteX44" fmla="*/ 126328 w 869668"/>
              <a:gd name="connsiteY44" fmla="*/ 147604 h 422646"/>
              <a:gd name="connsiteX45" fmla="*/ 187251 w 869668"/>
              <a:gd name="connsiteY45" fmla="*/ 147604 h 422646"/>
              <a:gd name="connsiteX46" fmla="*/ 173152 w 869668"/>
              <a:gd name="connsiteY46" fmla="*/ 165229 h 422646"/>
              <a:gd name="connsiteX47" fmla="*/ 173077 w 869668"/>
              <a:gd name="connsiteY47" fmla="*/ 284293 h 422646"/>
              <a:gd name="connsiteX48" fmla="*/ 209587 w 869668"/>
              <a:gd name="connsiteY48" fmla="*/ 327055 h 422646"/>
              <a:gd name="connsiteX49" fmla="*/ 245205 w 869668"/>
              <a:gd name="connsiteY49" fmla="*/ 284293 h 422646"/>
              <a:gd name="connsiteX50" fmla="*/ 245280 w 869668"/>
              <a:gd name="connsiteY50" fmla="*/ 165229 h 422646"/>
              <a:gd name="connsiteX51" fmla="*/ 232219 w 869668"/>
              <a:gd name="connsiteY51" fmla="*/ 147604 h 422646"/>
              <a:gd name="connsiteX52" fmla="*/ 292549 w 869668"/>
              <a:gd name="connsiteY52" fmla="*/ 147604 h 422646"/>
              <a:gd name="connsiteX53" fmla="*/ 279785 w 869668"/>
              <a:gd name="connsiteY53" fmla="*/ 165229 h 422646"/>
              <a:gd name="connsiteX54" fmla="*/ 279711 w 869668"/>
              <a:gd name="connsiteY54" fmla="*/ 284293 h 422646"/>
              <a:gd name="connsiteX55" fmla="*/ 209587 w 869668"/>
              <a:gd name="connsiteY55" fmla="*/ 348399 h 422646"/>
              <a:gd name="connsiteX56" fmla="*/ 138646 w 869668"/>
              <a:gd name="connsiteY56" fmla="*/ 284293 h 422646"/>
              <a:gd name="connsiteX57" fmla="*/ 138646 w 869668"/>
              <a:gd name="connsiteY57" fmla="*/ 165229 h 422646"/>
              <a:gd name="connsiteX58" fmla="*/ 126328 w 869668"/>
              <a:gd name="connsiteY58" fmla="*/ 147604 h 422646"/>
              <a:gd name="connsiteX59" fmla="*/ 0 w 869668"/>
              <a:gd name="connsiteY59" fmla="*/ 147604 h 422646"/>
              <a:gd name="connsiteX60" fmla="*/ 121009 w 869668"/>
              <a:gd name="connsiteY60" fmla="*/ 147604 h 422646"/>
              <a:gd name="connsiteX61" fmla="*/ 121009 w 869668"/>
              <a:gd name="connsiteY61" fmla="*/ 181160 h 422646"/>
              <a:gd name="connsiteX62" fmla="*/ 101710 w 869668"/>
              <a:gd name="connsiteY62" fmla="*/ 167871 h 422646"/>
              <a:gd name="connsiteX63" fmla="*/ 45676 w 869668"/>
              <a:gd name="connsiteY63" fmla="*/ 167871 h 422646"/>
              <a:gd name="connsiteX64" fmla="*/ 45676 w 869668"/>
              <a:gd name="connsiteY64" fmla="*/ 225777 h 422646"/>
              <a:gd name="connsiteX65" fmla="*/ 106404 w 869668"/>
              <a:gd name="connsiteY65" fmla="*/ 225777 h 422646"/>
              <a:gd name="connsiteX66" fmla="*/ 106404 w 869668"/>
              <a:gd name="connsiteY66" fmla="*/ 256512 h 422646"/>
              <a:gd name="connsiteX67" fmla="*/ 89788 w 869668"/>
              <a:gd name="connsiteY67" fmla="*/ 246712 h 422646"/>
              <a:gd name="connsiteX68" fmla="*/ 45676 w 869668"/>
              <a:gd name="connsiteY68" fmla="*/ 246712 h 422646"/>
              <a:gd name="connsiteX69" fmla="*/ 45676 w 869668"/>
              <a:gd name="connsiteY69" fmla="*/ 325850 h 422646"/>
              <a:gd name="connsiteX70" fmla="*/ 58418 w 869668"/>
              <a:gd name="connsiteY70" fmla="*/ 344410 h 422646"/>
              <a:gd name="connsiteX71" fmla="*/ 819 w 869668"/>
              <a:gd name="connsiteY71" fmla="*/ 344410 h 422646"/>
              <a:gd name="connsiteX72" fmla="*/ 12890 w 869668"/>
              <a:gd name="connsiteY72" fmla="*/ 325850 h 422646"/>
              <a:gd name="connsiteX73" fmla="*/ 12890 w 869668"/>
              <a:gd name="connsiteY73" fmla="*/ 168242 h 422646"/>
              <a:gd name="connsiteX74" fmla="*/ 0 w 869668"/>
              <a:gd name="connsiteY74" fmla="*/ 147604 h 422646"/>
              <a:gd name="connsiteX75" fmla="*/ 649127 w 869668"/>
              <a:gd name="connsiteY75" fmla="*/ 143615 h 422646"/>
              <a:gd name="connsiteX76" fmla="*/ 685686 w 869668"/>
              <a:gd name="connsiteY76" fmla="*/ 148744 h 422646"/>
              <a:gd name="connsiteX77" fmla="*/ 685686 w 869668"/>
              <a:gd name="connsiteY77" fmla="*/ 179220 h 422646"/>
              <a:gd name="connsiteX78" fmla="*/ 652531 w 869668"/>
              <a:gd name="connsiteY78" fmla="*/ 164131 h 422646"/>
              <a:gd name="connsiteX79" fmla="*/ 614418 w 869668"/>
              <a:gd name="connsiteY79" fmla="*/ 193938 h 422646"/>
              <a:gd name="connsiteX80" fmla="*/ 650755 w 869668"/>
              <a:gd name="connsiteY80" fmla="*/ 230881 h 422646"/>
              <a:gd name="connsiteX81" fmla="*/ 703299 w 869668"/>
              <a:gd name="connsiteY81" fmla="*/ 290346 h 422646"/>
              <a:gd name="connsiteX82" fmla="*/ 625297 w 869668"/>
              <a:gd name="connsiteY82" fmla="*/ 348399 h 422646"/>
              <a:gd name="connsiteX83" fmla="*/ 588590 w 869668"/>
              <a:gd name="connsiteY83" fmla="*/ 343270 h 422646"/>
              <a:gd name="connsiteX84" fmla="*/ 577119 w 869668"/>
              <a:gd name="connsiteY84" fmla="*/ 305435 h 422646"/>
              <a:gd name="connsiteX85" fmla="*/ 625815 w 869668"/>
              <a:gd name="connsiteY85" fmla="*/ 326917 h 422646"/>
              <a:gd name="connsiteX86" fmla="*/ 669774 w 869668"/>
              <a:gd name="connsiteY86" fmla="*/ 294509 h 422646"/>
              <a:gd name="connsiteX87" fmla="*/ 580523 w 869668"/>
              <a:gd name="connsiteY87" fmla="*/ 197952 h 422646"/>
              <a:gd name="connsiteX88" fmla="*/ 649127 w 869668"/>
              <a:gd name="connsiteY88" fmla="*/ 143615 h 422646"/>
              <a:gd name="connsiteX89" fmla="*/ 408208 w 869668"/>
              <a:gd name="connsiteY89" fmla="*/ 0 h 422646"/>
              <a:gd name="connsiteX90" fmla="*/ 462759 w 869668"/>
              <a:gd name="connsiteY90" fmla="*/ 55072 h 422646"/>
              <a:gd name="connsiteX91" fmla="*/ 408208 w 869668"/>
              <a:gd name="connsiteY91" fmla="*/ 109475 h 422646"/>
              <a:gd name="connsiteX92" fmla="*/ 368352 w 869668"/>
              <a:gd name="connsiteY92" fmla="*/ 92084 h 422646"/>
              <a:gd name="connsiteX93" fmla="*/ 351133 w 869668"/>
              <a:gd name="connsiteY93" fmla="*/ 72240 h 422646"/>
              <a:gd name="connsiteX94" fmla="*/ 331687 w 869668"/>
              <a:gd name="connsiteY94" fmla="*/ 64139 h 422646"/>
              <a:gd name="connsiteX95" fmla="*/ 303929 w 869668"/>
              <a:gd name="connsiteY95" fmla="*/ 91786 h 422646"/>
              <a:gd name="connsiteX96" fmla="*/ 331687 w 869668"/>
              <a:gd name="connsiteY96" fmla="*/ 119211 h 422646"/>
              <a:gd name="connsiteX97" fmla="*/ 344453 w 869668"/>
              <a:gd name="connsiteY97" fmla="*/ 116535 h 422646"/>
              <a:gd name="connsiteX98" fmla="*/ 365383 w 869668"/>
              <a:gd name="connsiteY98" fmla="*/ 96097 h 422646"/>
              <a:gd name="connsiteX99" fmla="*/ 365383 w 869668"/>
              <a:gd name="connsiteY99" fmla="*/ 120326 h 422646"/>
              <a:gd name="connsiteX100" fmla="*/ 331687 w 869668"/>
              <a:gd name="connsiteY100" fmla="*/ 135636 h 422646"/>
              <a:gd name="connsiteX101" fmla="*/ 287304 w 869668"/>
              <a:gd name="connsiteY101" fmla="*/ 91786 h 422646"/>
              <a:gd name="connsiteX102" fmla="*/ 331687 w 869668"/>
              <a:gd name="connsiteY102" fmla="*/ 47714 h 422646"/>
              <a:gd name="connsiteX103" fmla="*/ 358555 w 869668"/>
              <a:gd name="connsiteY103" fmla="*/ 56781 h 422646"/>
              <a:gd name="connsiteX104" fmla="*/ 383938 w 869668"/>
              <a:gd name="connsiteY104" fmla="*/ 83611 h 422646"/>
              <a:gd name="connsiteX105" fmla="*/ 408208 w 869668"/>
              <a:gd name="connsiteY105" fmla="*/ 92530 h 422646"/>
              <a:gd name="connsiteX106" fmla="*/ 445614 w 869668"/>
              <a:gd name="connsiteY106" fmla="*/ 55072 h 422646"/>
              <a:gd name="connsiteX107" fmla="*/ 408208 w 869668"/>
              <a:gd name="connsiteY107" fmla="*/ 17242 h 422646"/>
              <a:gd name="connsiteX108" fmla="*/ 365383 w 869668"/>
              <a:gd name="connsiteY108" fmla="*/ 54626 h 422646"/>
              <a:gd name="connsiteX109" fmla="*/ 365383 w 869668"/>
              <a:gd name="connsiteY109" fmla="*/ 21925 h 422646"/>
              <a:gd name="connsiteX110" fmla="*/ 408208 w 869668"/>
              <a:gd name="connsiteY110" fmla="*/ 0 h 422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869668" h="422646">
                <a:moveTo>
                  <a:pt x="704777" y="147604"/>
                </a:moveTo>
                <a:cubicBezTo>
                  <a:pt x="765784" y="147604"/>
                  <a:pt x="765784" y="147604"/>
                  <a:pt x="765784" y="147604"/>
                </a:cubicBezTo>
                <a:cubicBezTo>
                  <a:pt x="765784" y="147604"/>
                  <a:pt x="752186" y="154166"/>
                  <a:pt x="752186" y="165052"/>
                </a:cubicBezTo>
                <a:cubicBezTo>
                  <a:pt x="752186" y="284798"/>
                  <a:pt x="752186" y="284798"/>
                  <a:pt x="752186" y="284798"/>
                </a:cubicBezTo>
                <a:cubicBezTo>
                  <a:pt x="752186" y="310298"/>
                  <a:pt x="769054" y="327000"/>
                  <a:pt x="788820" y="327000"/>
                </a:cubicBezTo>
                <a:cubicBezTo>
                  <a:pt x="808586" y="327000"/>
                  <a:pt x="823671" y="309627"/>
                  <a:pt x="823745" y="284798"/>
                </a:cubicBezTo>
                <a:cubicBezTo>
                  <a:pt x="823745" y="165052"/>
                  <a:pt x="823745" y="165052"/>
                  <a:pt x="823745" y="165052"/>
                </a:cubicBezTo>
                <a:cubicBezTo>
                  <a:pt x="823745" y="154389"/>
                  <a:pt x="810295" y="147604"/>
                  <a:pt x="810295" y="147604"/>
                </a:cubicBezTo>
                <a:cubicBezTo>
                  <a:pt x="869668" y="147604"/>
                  <a:pt x="869668" y="147604"/>
                  <a:pt x="869668" y="147604"/>
                </a:cubicBezTo>
                <a:cubicBezTo>
                  <a:pt x="869668" y="147604"/>
                  <a:pt x="856961" y="154389"/>
                  <a:pt x="856961" y="165052"/>
                </a:cubicBezTo>
                <a:cubicBezTo>
                  <a:pt x="856961" y="284798"/>
                  <a:pt x="856961" y="284798"/>
                  <a:pt x="856961" y="284798"/>
                </a:cubicBezTo>
                <a:cubicBezTo>
                  <a:pt x="856887" y="333412"/>
                  <a:pt x="816686" y="348399"/>
                  <a:pt x="788820" y="348399"/>
                </a:cubicBezTo>
                <a:cubicBezTo>
                  <a:pt x="761177" y="348399"/>
                  <a:pt x="717781" y="333263"/>
                  <a:pt x="717855" y="284798"/>
                </a:cubicBezTo>
                <a:cubicBezTo>
                  <a:pt x="717855" y="165052"/>
                  <a:pt x="717855" y="165052"/>
                  <a:pt x="717855" y="165052"/>
                </a:cubicBezTo>
                <a:cubicBezTo>
                  <a:pt x="717855" y="154389"/>
                  <a:pt x="704777" y="147604"/>
                  <a:pt x="704777" y="147604"/>
                </a:cubicBezTo>
                <a:close/>
                <a:moveTo>
                  <a:pt x="448142" y="147604"/>
                </a:moveTo>
                <a:cubicBezTo>
                  <a:pt x="583769" y="147604"/>
                  <a:pt x="583769" y="147604"/>
                  <a:pt x="583769" y="147604"/>
                </a:cubicBezTo>
                <a:cubicBezTo>
                  <a:pt x="572237" y="183387"/>
                  <a:pt x="572237" y="183387"/>
                  <a:pt x="572237" y="183387"/>
                </a:cubicBezTo>
                <a:cubicBezTo>
                  <a:pt x="572237" y="183387"/>
                  <a:pt x="568815" y="168317"/>
                  <a:pt x="555721" y="168317"/>
                </a:cubicBezTo>
                <a:cubicBezTo>
                  <a:pt x="527599" y="168317"/>
                  <a:pt x="527599" y="168317"/>
                  <a:pt x="527599" y="168317"/>
                </a:cubicBezTo>
                <a:cubicBezTo>
                  <a:pt x="527599" y="325850"/>
                  <a:pt x="527599" y="325850"/>
                  <a:pt x="527599" y="325850"/>
                </a:cubicBezTo>
                <a:cubicBezTo>
                  <a:pt x="527599" y="335798"/>
                  <a:pt x="540842" y="344410"/>
                  <a:pt x="540842" y="344410"/>
                </a:cubicBezTo>
                <a:cubicBezTo>
                  <a:pt x="480431" y="344410"/>
                  <a:pt x="480431" y="344410"/>
                  <a:pt x="480431" y="344410"/>
                </a:cubicBezTo>
                <a:cubicBezTo>
                  <a:pt x="480431" y="344410"/>
                  <a:pt x="493525" y="336689"/>
                  <a:pt x="493525" y="325850"/>
                </a:cubicBezTo>
                <a:cubicBezTo>
                  <a:pt x="493525" y="168317"/>
                  <a:pt x="493525" y="168317"/>
                  <a:pt x="493525" y="168317"/>
                </a:cubicBezTo>
                <a:cubicBezTo>
                  <a:pt x="459599" y="168317"/>
                  <a:pt x="459599" y="168317"/>
                  <a:pt x="459599" y="168317"/>
                </a:cubicBezTo>
                <a:cubicBezTo>
                  <a:pt x="449928" y="168391"/>
                  <a:pt x="436164" y="186357"/>
                  <a:pt x="436164" y="186357"/>
                </a:cubicBezTo>
                <a:close/>
                <a:moveTo>
                  <a:pt x="373664" y="147604"/>
                </a:moveTo>
                <a:cubicBezTo>
                  <a:pt x="436163" y="147604"/>
                  <a:pt x="436163" y="147604"/>
                  <a:pt x="436163" y="147604"/>
                </a:cubicBezTo>
                <a:cubicBezTo>
                  <a:pt x="436163" y="147604"/>
                  <a:pt x="422350" y="154206"/>
                  <a:pt x="422350" y="165037"/>
                </a:cubicBezTo>
                <a:cubicBezTo>
                  <a:pt x="422350" y="325716"/>
                  <a:pt x="422350" y="325716"/>
                  <a:pt x="422350" y="325716"/>
                </a:cubicBezTo>
                <a:cubicBezTo>
                  <a:pt x="422350" y="337214"/>
                  <a:pt x="436163" y="344410"/>
                  <a:pt x="436163" y="344410"/>
                </a:cubicBezTo>
                <a:cubicBezTo>
                  <a:pt x="373664" y="344410"/>
                  <a:pt x="373664" y="344410"/>
                  <a:pt x="373664" y="344410"/>
                </a:cubicBezTo>
                <a:cubicBezTo>
                  <a:pt x="373664" y="344410"/>
                  <a:pt x="387552" y="337289"/>
                  <a:pt x="387552" y="325716"/>
                </a:cubicBezTo>
                <a:cubicBezTo>
                  <a:pt x="387552" y="165037"/>
                  <a:pt x="387552" y="165037"/>
                  <a:pt x="387552" y="165037"/>
                </a:cubicBezTo>
                <a:cubicBezTo>
                  <a:pt x="387552" y="154206"/>
                  <a:pt x="373664" y="147604"/>
                  <a:pt x="373664" y="147604"/>
                </a:cubicBezTo>
                <a:close/>
                <a:moveTo>
                  <a:pt x="304209" y="147604"/>
                </a:moveTo>
                <a:cubicBezTo>
                  <a:pt x="365686" y="147604"/>
                  <a:pt x="365686" y="147604"/>
                  <a:pt x="365686" y="147604"/>
                </a:cubicBezTo>
                <a:cubicBezTo>
                  <a:pt x="365686" y="147604"/>
                  <a:pt x="351917" y="154083"/>
                  <a:pt x="351917" y="164733"/>
                </a:cubicBezTo>
                <a:cubicBezTo>
                  <a:pt x="351917" y="349954"/>
                  <a:pt x="351917" y="349954"/>
                  <a:pt x="351917" y="349954"/>
                </a:cubicBezTo>
                <a:cubicBezTo>
                  <a:pt x="351917" y="412588"/>
                  <a:pt x="289175" y="422866"/>
                  <a:pt x="285900" y="422643"/>
                </a:cubicBezTo>
                <a:cubicBezTo>
                  <a:pt x="291259" y="419217"/>
                  <a:pt x="317308" y="397023"/>
                  <a:pt x="317382" y="349954"/>
                </a:cubicBezTo>
                <a:cubicBezTo>
                  <a:pt x="317382" y="164733"/>
                  <a:pt x="317382" y="164733"/>
                  <a:pt x="317382" y="164733"/>
                </a:cubicBezTo>
                <a:cubicBezTo>
                  <a:pt x="317457" y="154754"/>
                  <a:pt x="304209" y="147604"/>
                  <a:pt x="304209" y="147604"/>
                </a:cubicBezTo>
                <a:close/>
                <a:moveTo>
                  <a:pt x="126328" y="147604"/>
                </a:moveTo>
                <a:cubicBezTo>
                  <a:pt x="187251" y="147604"/>
                  <a:pt x="187251" y="147604"/>
                  <a:pt x="187251" y="147604"/>
                </a:cubicBezTo>
                <a:cubicBezTo>
                  <a:pt x="187251" y="147604"/>
                  <a:pt x="173152" y="154595"/>
                  <a:pt x="173152" y="165229"/>
                </a:cubicBezTo>
                <a:cubicBezTo>
                  <a:pt x="173077" y="284293"/>
                  <a:pt x="173077" y="284293"/>
                  <a:pt x="173077" y="284293"/>
                </a:cubicBezTo>
                <a:cubicBezTo>
                  <a:pt x="173077" y="309579"/>
                  <a:pt x="189848" y="326981"/>
                  <a:pt x="209587" y="327055"/>
                </a:cubicBezTo>
                <a:cubicBezTo>
                  <a:pt x="229325" y="327130"/>
                  <a:pt x="245205" y="309281"/>
                  <a:pt x="245205" y="284293"/>
                </a:cubicBezTo>
                <a:cubicBezTo>
                  <a:pt x="245280" y="165229"/>
                  <a:pt x="245280" y="165229"/>
                  <a:pt x="245280" y="165229"/>
                </a:cubicBezTo>
                <a:cubicBezTo>
                  <a:pt x="245280" y="154595"/>
                  <a:pt x="232219" y="147604"/>
                  <a:pt x="232219" y="147604"/>
                </a:cubicBezTo>
                <a:cubicBezTo>
                  <a:pt x="292549" y="147604"/>
                  <a:pt x="292549" y="147604"/>
                  <a:pt x="292549" y="147604"/>
                </a:cubicBezTo>
                <a:cubicBezTo>
                  <a:pt x="292549" y="147604"/>
                  <a:pt x="279785" y="154669"/>
                  <a:pt x="279785" y="165229"/>
                </a:cubicBezTo>
                <a:cubicBezTo>
                  <a:pt x="279785" y="165304"/>
                  <a:pt x="279711" y="284293"/>
                  <a:pt x="279711" y="284293"/>
                </a:cubicBezTo>
                <a:cubicBezTo>
                  <a:pt x="279711" y="333079"/>
                  <a:pt x="237711" y="348399"/>
                  <a:pt x="209587" y="348399"/>
                </a:cubicBezTo>
                <a:cubicBezTo>
                  <a:pt x="181982" y="348399"/>
                  <a:pt x="138646" y="332856"/>
                  <a:pt x="138646" y="284293"/>
                </a:cubicBezTo>
                <a:cubicBezTo>
                  <a:pt x="138646" y="165229"/>
                  <a:pt x="138646" y="165229"/>
                  <a:pt x="138646" y="165229"/>
                </a:cubicBezTo>
                <a:cubicBezTo>
                  <a:pt x="138646" y="154595"/>
                  <a:pt x="126328" y="147604"/>
                  <a:pt x="126328" y="147604"/>
                </a:cubicBezTo>
                <a:close/>
                <a:moveTo>
                  <a:pt x="0" y="147604"/>
                </a:moveTo>
                <a:cubicBezTo>
                  <a:pt x="121009" y="147604"/>
                  <a:pt x="121009" y="147604"/>
                  <a:pt x="121009" y="147604"/>
                </a:cubicBezTo>
                <a:cubicBezTo>
                  <a:pt x="121009" y="181160"/>
                  <a:pt x="121009" y="181160"/>
                  <a:pt x="121009" y="181160"/>
                </a:cubicBezTo>
                <a:cubicBezTo>
                  <a:pt x="121009" y="181160"/>
                  <a:pt x="114750" y="167945"/>
                  <a:pt x="101710" y="167871"/>
                </a:cubicBezTo>
                <a:cubicBezTo>
                  <a:pt x="45676" y="167871"/>
                  <a:pt x="45676" y="167871"/>
                  <a:pt x="45676" y="167871"/>
                </a:cubicBezTo>
                <a:cubicBezTo>
                  <a:pt x="45676" y="225777"/>
                  <a:pt x="45676" y="225777"/>
                  <a:pt x="45676" y="225777"/>
                </a:cubicBezTo>
                <a:cubicBezTo>
                  <a:pt x="106404" y="225777"/>
                  <a:pt x="106404" y="225777"/>
                  <a:pt x="106404" y="225777"/>
                </a:cubicBezTo>
                <a:cubicBezTo>
                  <a:pt x="106404" y="256512"/>
                  <a:pt x="106404" y="256512"/>
                  <a:pt x="106404" y="256512"/>
                </a:cubicBezTo>
                <a:cubicBezTo>
                  <a:pt x="106404" y="256512"/>
                  <a:pt x="104467" y="246712"/>
                  <a:pt x="89788" y="246712"/>
                </a:cubicBezTo>
                <a:cubicBezTo>
                  <a:pt x="45676" y="246712"/>
                  <a:pt x="45676" y="246712"/>
                  <a:pt x="45676" y="246712"/>
                </a:cubicBezTo>
                <a:cubicBezTo>
                  <a:pt x="45676" y="325850"/>
                  <a:pt x="45676" y="325850"/>
                  <a:pt x="45676" y="325850"/>
                </a:cubicBezTo>
                <a:cubicBezTo>
                  <a:pt x="45676" y="337506"/>
                  <a:pt x="58418" y="344410"/>
                  <a:pt x="58418" y="344410"/>
                </a:cubicBezTo>
                <a:cubicBezTo>
                  <a:pt x="819" y="344410"/>
                  <a:pt x="819" y="344410"/>
                  <a:pt x="819" y="344410"/>
                </a:cubicBezTo>
                <a:cubicBezTo>
                  <a:pt x="819" y="344410"/>
                  <a:pt x="12890" y="338323"/>
                  <a:pt x="12890" y="325850"/>
                </a:cubicBezTo>
                <a:cubicBezTo>
                  <a:pt x="12890" y="168242"/>
                  <a:pt x="12890" y="168242"/>
                  <a:pt x="12890" y="168242"/>
                </a:cubicBezTo>
                <a:cubicBezTo>
                  <a:pt x="12890" y="154954"/>
                  <a:pt x="0" y="147604"/>
                  <a:pt x="0" y="147604"/>
                </a:cubicBezTo>
                <a:close/>
                <a:moveTo>
                  <a:pt x="649127" y="143615"/>
                </a:moveTo>
                <a:cubicBezTo>
                  <a:pt x="666444" y="143615"/>
                  <a:pt x="685686" y="148744"/>
                  <a:pt x="685686" y="148744"/>
                </a:cubicBezTo>
                <a:lnTo>
                  <a:pt x="685686" y="179220"/>
                </a:lnTo>
                <a:cubicBezTo>
                  <a:pt x="685686" y="179220"/>
                  <a:pt x="677175" y="164205"/>
                  <a:pt x="652531" y="164131"/>
                </a:cubicBezTo>
                <a:cubicBezTo>
                  <a:pt x="627887" y="164056"/>
                  <a:pt x="614492" y="177064"/>
                  <a:pt x="614418" y="193938"/>
                </a:cubicBezTo>
                <a:cubicBezTo>
                  <a:pt x="614344" y="213041"/>
                  <a:pt x="628627" y="220251"/>
                  <a:pt x="650755" y="230881"/>
                </a:cubicBezTo>
                <a:cubicBezTo>
                  <a:pt x="671772" y="241064"/>
                  <a:pt x="703447" y="255038"/>
                  <a:pt x="703299" y="290346"/>
                </a:cubicBezTo>
                <a:cubicBezTo>
                  <a:pt x="703225" y="321937"/>
                  <a:pt x="675325" y="348399"/>
                  <a:pt x="625297" y="348399"/>
                </a:cubicBezTo>
                <a:cubicBezTo>
                  <a:pt x="609830" y="348325"/>
                  <a:pt x="588590" y="343270"/>
                  <a:pt x="588590" y="343270"/>
                </a:cubicBezTo>
                <a:cubicBezTo>
                  <a:pt x="577119" y="305435"/>
                  <a:pt x="577119" y="305435"/>
                  <a:pt x="577119" y="305435"/>
                </a:cubicBezTo>
                <a:cubicBezTo>
                  <a:pt x="587702" y="315767"/>
                  <a:pt x="606499" y="326917"/>
                  <a:pt x="625815" y="326917"/>
                </a:cubicBezTo>
                <a:cubicBezTo>
                  <a:pt x="645870" y="326917"/>
                  <a:pt x="669774" y="314429"/>
                  <a:pt x="669774" y="294509"/>
                </a:cubicBezTo>
                <a:cubicBezTo>
                  <a:pt x="669774" y="256005"/>
                  <a:pt x="580523" y="262397"/>
                  <a:pt x="580523" y="197952"/>
                </a:cubicBezTo>
                <a:cubicBezTo>
                  <a:pt x="580523" y="175801"/>
                  <a:pt x="595916" y="143615"/>
                  <a:pt x="649127" y="143615"/>
                </a:cubicBezTo>
                <a:close/>
                <a:moveTo>
                  <a:pt x="408208" y="0"/>
                </a:moveTo>
                <a:cubicBezTo>
                  <a:pt x="438267" y="0"/>
                  <a:pt x="462759" y="24972"/>
                  <a:pt x="462759" y="55072"/>
                </a:cubicBezTo>
                <a:cubicBezTo>
                  <a:pt x="462759" y="85172"/>
                  <a:pt x="438341" y="109549"/>
                  <a:pt x="408208" y="109475"/>
                </a:cubicBezTo>
                <a:cubicBezTo>
                  <a:pt x="392547" y="109475"/>
                  <a:pt x="378297" y="102786"/>
                  <a:pt x="368352" y="92084"/>
                </a:cubicBezTo>
                <a:cubicBezTo>
                  <a:pt x="364492" y="87922"/>
                  <a:pt x="356328" y="77294"/>
                  <a:pt x="351133" y="72240"/>
                </a:cubicBezTo>
                <a:cubicBezTo>
                  <a:pt x="346086" y="67261"/>
                  <a:pt x="339258" y="64139"/>
                  <a:pt x="331687" y="64139"/>
                </a:cubicBezTo>
                <a:cubicBezTo>
                  <a:pt x="315433" y="64065"/>
                  <a:pt x="303929" y="77368"/>
                  <a:pt x="303929" y="91786"/>
                </a:cubicBezTo>
                <a:cubicBezTo>
                  <a:pt x="303929" y="107394"/>
                  <a:pt x="316472" y="119211"/>
                  <a:pt x="331687" y="119211"/>
                </a:cubicBezTo>
                <a:cubicBezTo>
                  <a:pt x="336363" y="119211"/>
                  <a:pt x="340445" y="118170"/>
                  <a:pt x="344453" y="116535"/>
                </a:cubicBezTo>
                <a:cubicBezTo>
                  <a:pt x="352320" y="113265"/>
                  <a:pt x="361004" y="103604"/>
                  <a:pt x="365383" y="96097"/>
                </a:cubicBezTo>
                <a:cubicBezTo>
                  <a:pt x="365383" y="96097"/>
                  <a:pt x="365383" y="96097"/>
                  <a:pt x="365383" y="120326"/>
                </a:cubicBezTo>
                <a:cubicBezTo>
                  <a:pt x="357219" y="130136"/>
                  <a:pt x="345344" y="135636"/>
                  <a:pt x="331687" y="135636"/>
                </a:cubicBezTo>
                <a:cubicBezTo>
                  <a:pt x="307269" y="135562"/>
                  <a:pt x="287230" y="116164"/>
                  <a:pt x="287304" y="91786"/>
                </a:cubicBezTo>
                <a:cubicBezTo>
                  <a:pt x="287378" y="66889"/>
                  <a:pt x="307269" y="47640"/>
                  <a:pt x="331687" y="47714"/>
                </a:cubicBezTo>
                <a:cubicBezTo>
                  <a:pt x="341855" y="47788"/>
                  <a:pt x="352172" y="51133"/>
                  <a:pt x="358555" y="56781"/>
                </a:cubicBezTo>
                <a:cubicBezTo>
                  <a:pt x="366941" y="63916"/>
                  <a:pt x="375848" y="77294"/>
                  <a:pt x="383938" y="83611"/>
                </a:cubicBezTo>
                <a:cubicBezTo>
                  <a:pt x="390469" y="89111"/>
                  <a:pt x="399004" y="92455"/>
                  <a:pt x="408208" y="92530"/>
                </a:cubicBezTo>
                <a:cubicBezTo>
                  <a:pt x="428915" y="92604"/>
                  <a:pt x="445614" y="75807"/>
                  <a:pt x="445614" y="55072"/>
                </a:cubicBezTo>
                <a:cubicBezTo>
                  <a:pt x="445689" y="34411"/>
                  <a:pt x="428915" y="17242"/>
                  <a:pt x="408208" y="17242"/>
                </a:cubicBezTo>
                <a:cubicBezTo>
                  <a:pt x="386684" y="17242"/>
                  <a:pt x="372953" y="33816"/>
                  <a:pt x="365383" y="54626"/>
                </a:cubicBezTo>
                <a:cubicBezTo>
                  <a:pt x="365383" y="54626"/>
                  <a:pt x="365383" y="54626"/>
                  <a:pt x="365383" y="21925"/>
                </a:cubicBezTo>
                <a:cubicBezTo>
                  <a:pt x="375328" y="9067"/>
                  <a:pt x="390766" y="0"/>
                  <a:pt x="408208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sz="2400" noProof="0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D8FA74D-6832-BBA1-943C-5BE076C40F15}"/>
              </a:ext>
            </a:extLst>
          </p:cNvPr>
          <p:cNvSpPr txBox="1">
            <a:spLocks/>
          </p:cNvSpPr>
          <p:nvPr userDrawn="1"/>
        </p:nvSpPr>
        <p:spPr>
          <a:xfrm>
            <a:off x="6616705" y="6471784"/>
            <a:ext cx="5207920" cy="14356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33">
                <a:solidFill>
                  <a:schemeClr val="tx1"/>
                </a:solidFill>
                <a:latin typeface="Fujitsu Infinity Pro" pitchFamily="2" charset="0"/>
              </a:rPr>
              <a:t>© Fujitsu 2023</a:t>
            </a:r>
          </a:p>
        </p:txBody>
      </p:sp>
    </p:spTree>
    <p:extLst>
      <p:ext uri="{BB962C8B-B14F-4D97-AF65-F5344CB8AC3E}">
        <p14:creationId xmlns:p14="http://schemas.microsoft.com/office/powerpoint/2010/main" val="325365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ransition spd="slow">
    <p:fade/>
  </p:transition>
  <p:hf hdr="0" dt="0"/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0" kern="1200" dirty="0">
          <a:solidFill>
            <a:srgbClr val="FFFFFF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Meiryo UI" panose="020B0604030504040204" pitchFamily="50" charset="-128"/>
          <a:cs typeface="+mn-cs"/>
        </a:defRPr>
      </a:lvl1pPr>
    </p:titleStyle>
    <p:bodyStyle>
      <a:lvl1pPr marL="334425" indent="-334425" algn="l" defTabSz="914377" rtl="0" eaLnBrk="1" latinLnBrk="0" hangingPunct="1">
        <a:lnSpc>
          <a:spcPct val="90000"/>
        </a:lnSpc>
        <a:spcBef>
          <a:spcPts val="1000"/>
        </a:spcBef>
        <a:buClr>
          <a:srgbClr val="2400B0"/>
        </a:buClr>
        <a:buSzPct val="120000"/>
        <a:buFont typeface="Arial" panose="020B0604020202020204" pitchFamily="34" charset="0"/>
        <a:buChar char="●"/>
        <a:defRPr sz="2933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1pPr>
      <a:lvl2pPr marL="751399" indent="-294210" algn="l" defTabSz="914377" rtl="0" eaLnBrk="1" latinLnBrk="0" hangingPunct="1">
        <a:lnSpc>
          <a:spcPct val="90000"/>
        </a:lnSpc>
        <a:spcBef>
          <a:spcPts val="500"/>
        </a:spcBef>
        <a:buClr>
          <a:srgbClr val="6D6E70"/>
        </a:buClr>
        <a:buSzPct val="120000"/>
        <a:buFont typeface="Arial" panose="020B0604020202020204" pitchFamily="34" charset="0"/>
        <a:buChar char="●"/>
        <a:defRPr sz="2667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2pPr>
      <a:lvl3pPr marL="1164138" indent="-249760" algn="l" defTabSz="914377" rtl="0" eaLnBrk="1" latinLnBrk="0" hangingPunct="1">
        <a:lnSpc>
          <a:spcPct val="90000"/>
        </a:lnSpc>
        <a:spcBef>
          <a:spcPts val="500"/>
        </a:spcBef>
        <a:buClr>
          <a:srgbClr val="6D6E70"/>
        </a:buClr>
        <a:buSzPct val="120000"/>
        <a:buFont typeface="Arial" panose="020B0604020202020204" pitchFamily="34" charset="0"/>
        <a:buChar char="●"/>
        <a:defRPr sz="24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D6E70"/>
        </a:buClr>
        <a:buSzPct val="120000"/>
        <a:buFont typeface="Arial" panose="020B0604020202020204" pitchFamily="34" charset="0"/>
        <a:buChar char="●"/>
        <a:defRPr sz="2133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SzPct val="120000"/>
        <a:buFont typeface="Arial" panose="020B0604020202020204" pitchFamily="34" charset="0"/>
        <a:buChar char="●"/>
        <a:defRPr sz="1867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181">
          <p15:clr>
            <a:srgbClr val="F26B43"/>
          </p15:clr>
        </p15:guide>
        <p15:guide id="4" pos="5581">
          <p15:clr>
            <a:srgbClr val="F26B43"/>
          </p15:clr>
        </p15:guide>
        <p15:guide id="5" orient="horz" pos="3059">
          <p15:clr>
            <a:srgbClr val="F26B43"/>
          </p15:clr>
        </p15:guide>
        <p15:guide id="6" orient="horz" pos="181">
          <p15:clr>
            <a:srgbClr val="F26B43"/>
          </p15:clr>
        </p15:guide>
        <p15:guide id="8" orient="horz" pos="5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3AF677-29B7-485B-A9F9-742893491DF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 flipH="1">
            <a:off x="0" y="1"/>
            <a:ext cx="12192000" cy="94984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9601" y="230400"/>
            <a:ext cx="10168540" cy="51706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4309" y="1233591"/>
            <a:ext cx="11428809" cy="16455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81D5FB3D-36B5-40AB-8BB6-D26C959292D2}"/>
              </a:ext>
            </a:extLst>
          </p:cNvPr>
          <p:cNvSpPr txBox="1">
            <a:spLocks/>
          </p:cNvSpPr>
          <p:nvPr userDrawn="1"/>
        </p:nvSpPr>
        <p:spPr>
          <a:xfrm>
            <a:off x="5630334" y="6461460"/>
            <a:ext cx="931333" cy="16421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2F100A-FF7D-49F2-AD13-31D272279F77}" type="slidenum">
              <a:rPr lang="en-GB" sz="1067" smtClean="0">
                <a:latin typeface="Fujitsu Infinity Pro" pitchFamily="2" charset="0"/>
              </a:rPr>
              <a:pPr/>
              <a:t>‹Nr.›</a:t>
            </a:fld>
            <a:endParaRPr lang="en-GB" sz="1067" dirty="0">
              <a:latin typeface="Fujitsu Infinity Pro" pitchFamily="2" charset="0"/>
            </a:endParaRP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8DDEC1A9-EFFB-45DD-90D7-F14D067F3E09}"/>
              </a:ext>
            </a:extLst>
          </p:cNvPr>
          <p:cNvSpPr txBox="1">
            <a:spLocks/>
          </p:cNvSpPr>
          <p:nvPr userDrawn="1"/>
        </p:nvSpPr>
        <p:spPr>
          <a:xfrm>
            <a:off x="6616705" y="6471784"/>
            <a:ext cx="5207920" cy="14356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33" dirty="0">
                <a:latin typeface="Fujitsu Infinity Pro" pitchFamily="2" charset="0"/>
              </a:rPr>
              <a:t>© Fujitsu 2022</a:t>
            </a:r>
          </a:p>
        </p:txBody>
      </p:sp>
      <p:pic>
        <p:nvPicPr>
          <p:cNvPr id="24" name="Picture 23" descr="A picture containing icon&#10;&#10;Description automatically generated">
            <a:extLst>
              <a:ext uri="{FF2B5EF4-FFF2-40B4-BE49-F238E27FC236}">
                <a16:creationId xmlns:a16="http://schemas.microsoft.com/office/drawing/2014/main" id="{CA8FFE63-B5D3-4D34-ACFF-C336C1DB41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52057" y="-19049"/>
            <a:ext cx="893696" cy="4499609"/>
          </a:xfrm>
          <a:prstGeom prst="rect">
            <a:avLst/>
          </a:prstGeom>
        </p:spPr>
      </p:pic>
      <p:pic>
        <p:nvPicPr>
          <p:cNvPr id="57" name="Picture 56" descr="Fujitsu">
            <a:extLst>
              <a:ext uri="{FF2B5EF4-FFF2-40B4-BE49-F238E27FC236}">
                <a16:creationId xmlns:a16="http://schemas.microsoft.com/office/drawing/2014/main" id="{FFC543E2-13C1-45AC-B194-E23209B99A69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667" y="6348"/>
            <a:ext cx="1501477" cy="914400"/>
          </a:xfrm>
          <a:prstGeom prst="rect">
            <a:avLst/>
          </a:prstGeom>
        </p:spPr>
      </p:pic>
      <p:sp>
        <p:nvSpPr>
          <p:cNvPr id="10" name="Rounded Rectangle 21">
            <a:extLst>
              <a:ext uri="{FF2B5EF4-FFF2-40B4-BE49-F238E27FC236}">
                <a16:creationId xmlns:a16="http://schemas.microsoft.com/office/drawing/2014/main" id="{06D30449-5914-45FD-A718-29E810212D26}"/>
              </a:ext>
            </a:extLst>
          </p:cNvPr>
          <p:cNvSpPr/>
          <p:nvPr userDrawn="1"/>
        </p:nvSpPr>
        <p:spPr bwMode="black">
          <a:xfrm>
            <a:off x="378884" y="6487905"/>
            <a:ext cx="1274987" cy="188215"/>
          </a:xfrm>
          <a:prstGeom prst="roundRect">
            <a:avLst>
              <a:gd name="adj" fmla="val 50000"/>
            </a:avLst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1624857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jitsu Infinity Pro" pitchFamily="2" charset="0"/>
                <a:ea typeface="+mn-ea"/>
                <a:cs typeface="+mn-cs"/>
              </a:rPr>
              <a:t>FUJITSU-RESTRICTED</a:t>
            </a:r>
          </a:p>
        </p:txBody>
      </p:sp>
    </p:spTree>
    <p:extLst>
      <p:ext uri="{BB962C8B-B14F-4D97-AF65-F5344CB8AC3E}">
        <p14:creationId xmlns:p14="http://schemas.microsoft.com/office/powerpoint/2010/main" val="4126853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</p:sldLayoutIdLst>
  <p:transition spd="slow">
    <p:fade/>
  </p:transition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733" b="0" kern="1200">
          <a:solidFill>
            <a:schemeClr val="bg1"/>
          </a:solidFill>
          <a:latin typeface="Fujitsu Infinity Pro Bold" pitchFamily="2" charset="0"/>
          <a:ea typeface="+mj-ea"/>
          <a:cs typeface="+mj-cs"/>
        </a:defRPr>
      </a:lvl1pPr>
    </p:titleStyle>
    <p:bodyStyle>
      <a:lvl1pPr marL="334425" indent="-334425" algn="l" defTabSz="914377" rtl="0" eaLnBrk="1" latinLnBrk="0" hangingPunct="1">
        <a:lnSpc>
          <a:spcPct val="90000"/>
        </a:lnSpc>
        <a:spcBef>
          <a:spcPts val="1000"/>
        </a:spcBef>
        <a:buClr>
          <a:srgbClr val="D80084"/>
        </a:buClr>
        <a:buSzPct val="120000"/>
        <a:buFont typeface="Arial" panose="020B0604020202020204" pitchFamily="34" charset="0"/>
        <a:buChar char="●"/>
        <a:defRPr sz="2933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1pPr>
      <a:lvl2pPr marL="751399" indent="-294210" algn="l" defTabSz="914377" rtl="0" eaLnBrk="1" latinLnBrk="0" hangingPunct="1">
        <a:lnSpc>
          <a:spcPct val="90000"/>
        </a:lnSpc>
        <a:spcBef>
          <a:spcPts val="500"/>
        </a:spcBef>
        <a:buClr>
          <a:srgbClr val="6D6E70"/>
        </a:buClr>
        <a:buSzPct val="120000"/>
        <a:buFont typeface="Arial" panose="020B0604020202020204" pitchFamily="34" charset="0"/>
        <a:buChar char="●"/>
        <a:defRPr sz="2667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2pPr>
      <a:lvl3pPr marL="1164138" indent="-249760" algn="l" defTabSz="914377" rtl="0" eaLnBrk="1" latinLnBrk="0" hangingPunct="1">
        <a:lnSpc>
          <a:spcPct val="90000"/>
        </a:lnSpc>
        <a:spcBef>
          <a:spcPts val="500"/>
        </a:spcBef>
        <a:buClr>
          <a:srgbClr val="6D6E70"/>
        </a:buClr>
        <a:buSzPct val="120000"/>
        <a:buFont typeface="Arial" panose="020B0604020202020204" pitchFamily="34" charset="0"/>
        <a:buChar char="●"/>
        <a:defRPr sz="2400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6D6E70"/>
        </a:buClr>
        <a:buSzPct val="120000"/>
        <a:buFont typeface="Arial" panose="020B0604020202020204" pitchFamily="34" charset="0"/>
        <a:buChar char="●"/>
        <a:defRPr sz="2133" kern="1200">
          <a:solidFill>
            <a:schemeClr val="tx1"/>
          </a:solidFill>
          <a:latin typeface="Fujitsu Infinity Pro" pitchFamily="2" charset="0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SzPct val="120000"/>
        <a:buFont typeface="Arial" panose="020B0604020202020204" pitchFamily="34" charset="0"/>
        <a:buChar char="●"/>
        <a:defRPr sz="1867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181">
          <p15:clr>
            <a:srgbClr val="F26B43"/>
          </p15:clr>
        </p15:guide>
        <p15:guide id="4" pos="5581">
          <p15:clr>
            <a:srgbClr val="F26B43"/>
          </p15:clr>
        </p15:guide>
        <p15:guide id="6" orient="horz" pos="179">
          <p15:clr>
            <a:srgbClr val="F26B43"/>
          </p15:clr>
        </p15:guide>
        <p15:guide id="7" orient="horz" pos="3064">
          <p15:clr>
            <a:srgbClr val="F26B43"/>
          </p15:clr>
        </p15:guide>
        <p15:guide id="8" orient="horz" pos="5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t-daily.net/wp-content/uploads/2023/08/KI_AI_Act_shutterstock_2066675006-1024x576.webp" TargetMode="External"/><Relationship Id="rId3" Type="http://schemas.openxmlformats.org/officeDocument/2006/relationships/hyperlink" Target="https://www.tagesschau.de/wirtschaft/energie/eu-einigung-ladeinfrastruktur-101.html" TargetMode="External"/><Relationship Id="rId7" Type="http://schemas.openxmlformats.org/officeDocument/2006/relationships/hyperlink" Target="https://etailment.de/news/stories/DSGVO-Datenschutz-Datennutzung-EU-Datensilo-Bitkom-Google-Facebook-22298" TargetMode="External"/><Relationship Id="rId2" Type="http://schemas.openxmlformats.org/officeDocument/2006/relationships/hyperlink" Target="https://upload.wikimedia.org/wikipedia/commons/thumb/3/35/Steiermark_Wappen.svg/540px-Steiermark_Wappen.svg.png" TargetMode="Externa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www.vku.de/fileadmin/_processed_/3/8/csm_Infrastruktur_Dienstl_psdesign1_Adobe_41a9a5e8dc.jpeg" TargetMode="External"/><Relationship Id="rId5" Type="http://schemas.openxmlformats.org/officeDocument/2006/relationships/hyperlink" Target="https://t3.ftcdn.net/jpg/02/78/01/98/360_F_278019827_ZFkDtnnr3UbgrKdoEtIzGTeQZu7VAV9a.jpg" TargetMode="External"/><Relationship Id="rId4" Type="http://schemas.openxmlformats.org/officeDocument/2006/relationships/hyperlink" Target="https://www.niemoeller.de/static_bs/img/content/Fahrzeugklassen.jpg" TargetMode="External"/><Relationship Id="rId9" Type="http://schemas.openxmlformats.org/officeDocument/2006/relationships/hyperlink" Target="https://miro.medium.com/v2/resize:fit:1400/1*m0H6-tUbW6grMlezlb52yw.pn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7.png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5D4D201B-BDDC-48A8-9394-E315ED11EB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000" y="677478"/>
            <a:ext cx="6387957" cy="2751522"/>
          </a:xfrm>
        </p:spPr>
        <p:txBody>
          <a:bodyPr/>
          <a:lstStyle/>
          <a:p>
            <a:r>
              <a:rPr lang="de-DE" sz="3200" b="1" dirty="0"/>
              <a:t>Analyse und Verbesserung des Infrastrukturplans für E-Mobilität mit Hilfe der Erkennung von Nummernschildern und deren Attributen durch spezielle Kameras auf Basis künstlicher Intelligenz</a:t>
            </a:r>
            <a:endParaRPr lang="ja-JP" altLang="en-US" sz="3200" b="1" dirty="0"/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88749C9C-5D7C-4A47-AB48-C0472A109F56}"/>
              </a:ext>
            </a:extLst>
          </p:cNvPr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312000" y="3684672"/>
            <a:ext cx="6387956" cy="1850801"/>
          </a:xfrm>
        </p:spPr>
        <p:txBody>
          <a:bodyPr/>
          <a:lstStyle/>
          <a:p>
            <a:r>
              <a:rPr lang="de-DE" altLang="ja-JP" sz="1600" dirty="0"/>
              <a:t>Fallstudie für die Firma Fujitsu Technology Solutions GmbH mit Bezug auf das Projekt der ASFINAG (Autobahnen- und Schnellstraßen-Finanzierungs-Aktiengesellschaft Österreichs)</a:t>
            </a:r>
            <a:endParaRPr lang="ja-JP" altLang="en-US" sz="1600" dirty="0"/>
          </a:p>
        </p:txBody>
      </p:sp>
      <p:sp>
        <p:nvSpPr>
          <p:cNvPr id="79" name="Fußzeilenplatzhalter 78">
            <a:extLst>
              <a:ext uri="{FF2B5EF4-FFF2-40B4-BE49-F238E27FC236}">
                <a16:creationId xmlns:a16="http://schemas.microsoft.com/office/drawing/2014/main" id="{D4816106-B7C9-0218-F591-A7312E9EC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47637"/>
            <a:ext cx="4114800" cy="365125"/>
          </a:xfrm>
        </p:spPr>
        <p:txBody>
          <a:bodyPr/>
          <a:lstStyle/>
          <a:p>
            <a:r>
              <a:rPr kumimoji="1" lang="de-DE" altLang="ja-JP" dirty="0"/>
              <a:t>1 von 16</a:t>
            </a:r>
            <a:endParaRPr kumimoji="1" lang="ja-JP" altLang="en-US" dirty="0"/>
          </a:p>
        </p:txBody>
      </p:sp>
      <p:sp>
        <p:nvSpPr>
          <p:cNvPr id="96" name="Textfeld 95">
            <a:extLst>
              <a:ext uri="{FF2B5EF4-FFF2-40B4-BE49-F238E27FC236}">
                <a16:creationId xmlns:a16="http://schemas.microsoft.com/office/drawing/2014/main" id="{330716B2-E1EC-0C25-FFBD-45B3A995D7B9}"/>
              </a:ext>
            </a:extLst>
          </p:cNvPr>
          <p:cNvSpPr txBox="1"/>
          <p:nvPr/>
        </p:nvSpPr>
        <p:spPr>
          <a:xfrm>
            <a:off x="312000" y="5242950"/>
            <a:ext cx="6071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Abschlusspräsentation zur Bachelorarbeit von Philip Dreßel</a:t>
            </a:r>
          </a:p>
        </p:txBody>
      </p:sp>
      <p:sp>
        <p:nvSpPr>
          <p:cNvPr id="115" name="Foliennummernplatzhalter 114">
            <a:extLst>
              <a:ext uri="{FF2B5EF4-FFF2-40B4-BE49-F238E27FC236}">
                <a16:creationId xmlns:a16="http://schemas.microsoft.com/office/drawing/2014/main" id="{416104FF-9A27-242D-3A36-37CDB6E071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de-DE" altLang="ja-JP"/>
              <a:t>1/ 18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5918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Zen of Python: A guide to Python's design principles | by Vishal Sharma  | Towards Data Science">
            <a:extLst>
              <a:ext uri="{FF2B5EF4-FFF2-40B4-BE49-F238E27FC236}">
                <a16:creationId xmlns:a16="http://schemas.microsoft.com/office/drawing/2014/main" id="{BF6E7CA7-C94D-E74E-D973-DAE4B8B41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6" y="3225369"/>
            <a:ext cx="5942120" cy="257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BEB328D-C82A-7B9D-AA1E-6038BCCD6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</a:p>
        </p:txBody>
      </p:sp>
      <p:pic>
        <p:nvPicPr>
          <p:cNvPr id="4098" name="Grafik 9">
            <a:extLst>
              <a:ext uri="{FF2B5EF4-FFF2-40B4-BE49-F238E27FC236}">
                <a16:creationId xmlns:a16="http://schemas.microsoft.com/office/drawing/2014/main" id="{58EE3397-270E-E795-0AC3-E682E8FBC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223" y="3395081"/>
            <a:ext cx="4308338" cy="2348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8D11E40D-D02F-3E73-08CA-B661A598D51E}"/>
              </a:ext>
            </a:extLst>
          </p:cNvPr>
          <p:cNvGrpSpPr/>
          <p:nvPr/>
        </p:nvGrpSpPr>
        <p:grpSpPr>
          <a:xfrm>
            <a:off x="623288" y="1145253"/>
            <a:ext cx="4428106" cy="2061849"/>
            <a:chOff x="800469" y="3429000"/>
            <a:chExt cx="4384194" cy="2232662"/>
          </a:xfrm>
        </p:grpSpPr>
        <p:pic>
          <p:nvPicPr>
            <p:cNvPr id="8" name="Grafik 7" descr="Cloud Silhouette">
              <a:extLst>
                <a:ext uri="{FF2B5EF4-FFF2-40B4-BE49-F238E27FC236}">
                  <a16:creationId xmlns:a16="http://schemas.microsoft.com/office/drawing/2014/main" id="{7C373E46-D546-6298-D7FA-F5BC28049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76855" y="3429000"/>
              <a:ext cx="914400" cy="914400"/>
            </a:xfrm>
            <a:prstGeom prst="rect">
              <a:avLst/>
            </a:prstGeom>
          </p:spPr>
        </p:pic>
        <p:pic>
          <p:nvPicPr>
            <p:cNvPr id="11" name="Grafik 10" descr="Überwachungskamera mit einfarbiger Füllung">
              <a:extLst>
                <a:ext uri="{FF2B5EF4-FFF2-40B4-BE49-F238E27FC236}">
                  <a16:creationId xmlns:a16="http://schemas.microsoft.com/office/drawing/2014/main" id="{647D17D0-D6F7-08BD-712C-FF7C1C3D4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0469" y="4719925"/>
              <a:ext cx="914400" cy="914400"/>
            </a:xfrm>
            <a:prstGeom prst="rect">
              <a:avLst/>
            </a:prstGeom>
          </p:spPr>
        </p:pic>
        <p:pic>
          <p:nvPicPr>
            <p:cNvPr id="12" name="Grafik 11" descr="Überwachungskamera mit einfarbiger Füllung">
              <a:extLst>
                <a:ext uri="{FF2B5EF4-FFF2-40B4-BE49-F238E27FC236}">
                  <a16:creationId xmlns:a16="http://schemas.microsoft.com/office/drawing/2014/main" id="{0B43C56F-AD04-0EF7-BC18-8850ABDE3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56045" y="4744339"/>
              <a:ext cx="914400" cy="914400"/>
            </a:xfrm>
            <a:prstGeom prst="rect">
              <a:avLst/>
            </a:prstGeom>
          </p:spPr>
        </p:pic>
        <p:pic>
          <p:nvPicPr>
            <p:cNvPr id="13" name="Grafik 12" descr="Überwachungskamera mit einfarbiger Füllung">
              <a:extLst>
                <a:ext uri="{FF2B5EF4-FFF2-40B4-BE49-F238E27FC236}">
                  <a16:creationId xmlns:a16="http://schemas.microsoft.com/office/drawing/2014/main" id="{7AEDABA6-6080-7405-0094-8685AF86F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70263" y="4747262"/>
              <a:ext cx="914400" cy="914400"/>
            </a:xfrm>
            <a:prstGeom prst="rect">
              <a:avLst/>
            </a:prstGeom>
          </p:spPr>
        </p:pic>
        <p:pic>
          <p:nvPicPr>
            <p:cNvPr id="15" name="Grafik 14" descr="Überwachungskamera mit einfarbiger Füllung">
              <a:extLst>
                <a:ext uri="{FF2B5EF4-FFF2-40B4-BE49-F238E27FC236}">
                  <a16:creationId xmlns:a16="http://schemas.microsoft.com/office/drawing/2014/main" id="{B0B5C2F8-917D-4129-BD35-2170F4F36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13154" y="4744339"/>
              <a:ext cx="914400" cy="914400"/>
            </a:xfrm>
            <a:prstGeom prst="rect">
              <a:avLst/>
            </a:prstGeom>
          </p:spPr>
        </p:pic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7FE7EB1-7054-F8F0-6BAC-C09B24A7882A}"/>
                </a:ext>
              </a:extLst>
            </p:cNvPr>
            <p:cNvCxnSpPr>
              <a:cxnSpLocks/>
              <a:stCxn id="11" idx="0"/>
              <a:endCxn id="8" idx="2"/>
            </p:cNvCxnSpPr>
            <p:nvPr/>
          </p:nvCxnSpPr>
          <p:spPr>
            <a:xfrm flipV="1">
              <a:off x="1257669" y="4343400"/>
              <a:ext cx="1976386" cy="3765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364D541-972A-D8B4-3D15-591561776D95}"/>
                </a:ext>
              </a:extLst>
            </p:cNvPr>
            <p:cNvCxnSpPr>
              <a:cxnSpLocks/>
              <a:stCxn id="12" idx="0"/>
              <a:endCxn id="8" idx="2"/>
            </p:cNvCxnSpPr>
            <p:nvPr/>
          </p:nvCxnSpPr>
          <p:spPr>
            <a:xfrm flipV="1">
              <a:off x="2413245" y="4343400"/>
              <a:ext cx="820810" cy="4009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35F09BAA-2415-DF9F-1D61-EBD4A4D789E5}"/>
                </a:ext>
              </a:extLst>
            </p:cNvPr>
            <p:cNvCxnSpPr>
              <a:cxnSpLocks/>
              <a:stCxn id="15" idx="0"/>
              <a:endCxn id="8" idx="2"/>
            </p:cNvCxnSpPr>
            <p:nvPr/>
          </p:nvCxnSpPr>
          <p:spPr>
            <a:xfrm flipH="1" flipV="1">
              <a:off x="3234055" y="4343400"/>
              <a:ext cx="336299" cy="4009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45E9A470-5C24-2632-2765-569816348946}"/>
                </a:ext>
              </a:extLst>
            </p:cNvPr>
            <p:cNvCxnSpPr>
              <a:cxnSpLocks/>
              <a:stCxn id="13" idx="0"/>
              <a:endCxn id="8" idx="2"/>
            </p:cNvCxnSpPr>
            <p:nvPr/>
          </p:nvCxnSpPr>
          <p:spPr>
            <a:xfrm flipH="1" flipV="1">
              <a:off x="3234055" y="4343400"/>
              <a:ext cx="1493408" cy="40386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Picture 5">
            <a:extLst>
              <a:ext uri="{FF2B5EF4-FFF2-40B4-BE49-F238E27FC236}">
                <a16:creationId xmlns:a16="http://schemas.microsoft.com/office/drawing/2014/main" id="{BFCEF3ED-12DD-67D6-F795-ADD1503DF5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9756" y="992202"/>
            <a:ext cx="2683271" cy="2253780"/>
          </a:xfrm>
          <a:prstGeom prst="rect">
            <a:avLst/>
          </a:prstGeom>
        </p:spPr>
      </p:pic>
      <p:sp>
        <p:nvSpPr>
          <p:cNvPr id="5" name="Fußzeilenplatzhalter 78">
            <a:extLst>
              <a:ext uri="{FF2B5EF4-FFF2-40B4-BE49-F238E27FC236}">
                <a16:creationId xmlns:a16="http://schemas.microsoft.com/office/drawing/2014/main" id="{E72ECF08-B24A-6A81-5B51-DAD04E70E92D}"/>
              </a:ext>
            </a:extLst>
          </p:cNvPr>
          <p:cNvSpPr txBox="1">
            <a:spLocks/>
          </p:cNvSpPr>
          <p:nvPr/>
        </p:nvSpPr>
        <p:spPr>
          <a:xfrm>
            <a:off x="4038600" y="624763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de-DE" altLang="ja-JP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34" charset="-128"/>
              </a:rPr>
              <a:t>10 von 16</a:t>
            </a:r>
            <a:endParaRPr kumimoji="1" lang="ja-JP" altLang="en-US" dirty="0">
              <a:solidFill>
                <a:prstClr val="black"/>
              </a:solidFill>
              <a:latin typeface="Calibri" panose="020F0502020204030204"/>
              <a:ea typeface="游ゴシック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375931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EB328D-C82A-7B9D-AA1E-6038BCCD6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D5B8DFD0-7323-AE48-D3DC-3649AF21AA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0327"/>
          <a:stretch/>
        </p:blipFill>
        <p:spPr>
          <a:xfrm>
            <a:off x="2096169" y="1807910"/>
            <a:ext cx="7999661" cy="324218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1D6552A4-A7E9-38BC-462C-1D9767A3C0EE}"/>
              </a:ext>
            </a:extLst>
          </p:cNvPr>
          <p:cNvSpPr txBox="1"/>
          <p:nvPr/>
        </p:nvSpPr>
        <p:spPr>
          <a:xfrm>
            <a:off x="428943" y="5542864"/>
            <a:ext cx="1133411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e-DE" b="0" i="0" dirty="0">
                <a:effectLst/>
                <a:latin typeface="Söhne"/>
              </a:rPr>
              <a:t>Empfohlene Hardware: Intel Xeon Gold 6454S mit </a:t>
            </a:r>
            <a:r>
              <a:rPr lang="de-DE" b="0" i="0" dirty="0" err="1">
                <a:effectLst/>
                <a:latin typeface="Söhne"/>
              </a:rPr>
              <a:t>OpenVINO</a:t>
            </a:r>
            <a:r>
              <a:rPr lang="de-DE" b="0" i="0" dirty="0">
                <a:effectLst/>
                <a:latin typeface="Söhne"/>
              </a:rPr>
              <a:t>, Singlemode Glasfasern und Fog Computing</a:t>
            </a:r>
            <a:endParaRPr lang="de-DE" dirty="0"/>
          </a:p>
        </p:txBody>
      </p:sp>
      <p:sp>
        <p:nvSpPr>
          <p:cNvPr id="7" name="Fußzeilenplatzhalter 78">
            <a:extLst>
              <a:ext uri="{FF2B5EF4-FFF2-40B4-BE49-F238E27FC236}">
                <a16:creationId xmlns:a16="http://schemas.microsoft.com/office/drawing/2014/main" id="{153A0648-8E08-9592-EEBB-6E5940B87399}"/>
              </a:ext>
            </a:extLst>
          </p:cNvPr>
          <p:cNvSpPr txBox="1">
            <a:spLocks/>
          </p:cNvSpPr>
          <p:nvPr/>
        </p:nvSpPr>
        <p:spPr>
          <a:xfrm>
            <a:off x="4038600" y="624763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de-DE" altLang="ja-JP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34" charset="-128"/>
              </a:rPr>
              <a:t>11 von 16</a:t>
            </a:r>
            <a:endParaRPr kumimoji="1" lang="ja-JP" altLang="en-US" dirty="0">
              <a:solidFill>
                <a:prstClr val="black"/>
              </a:solidFill>
              <a:latin typeface="Calibri" panose="020F0502020204030204"/>
              <a:ea typeface="游ゴシック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65442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EB328D-C82A-7B9D-AA1E-6038BCCD6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Herausforderungen</a:t>
            </a:r>
          </a:p>
        </p:txBody>
      </p:sp>
      <p:pic>
        <p:nvPicPr>
          <p:cNvPr id="3" name="Inhaltsplatzhalter 6">
            <a:extLst>
              <a:ext uri="{FF2B5EF4-FFF2-40B4-BE49-F238E27FC236}">
                <a16:creationId xmlns:a16="http://schemas.microsoft.com/office/drawing/2014/main" id="{4EAEC011-8A1E-ADA4-DBF5-D2835AA0C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082" y="1462115"/>
            <a:ext cx="3431835" cy="3933770"/>
          </a:xfrm>
          <a:prstGeom prst="rect">
            <a:avLst/>
          </a:prstGeom>
        </p:spPr>
      </p:pic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B9EC819B-6452-ABD5-ACC7-D0047397B667}"/>
              </a:ext>
            </a:extLst>
          </p:cNvPr>
          <p:cNvSpPr/>
          <p:nvPr/>
        </p:nvSpPr>
        <p:spPr>
          <a:xfrm>
            <a:off x="369601" y="1276154"/>
            <a:ext cx="3462331" cy="683394"/>
          </a:xfrm>
          <a:prstGeom prst="rightArrow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Herausforderungen</a:t>
            </a:r>
          </a:p>
        </p:txBody>
      </p:sp>
      <p:sp>
        <p:nvSpPr>
          <p:cNvPr id="7" name="Pfeil: nach links 6">
            <a:extLst>
              <a:ext uri="{FF2B5EF4-FFF2-40B4-BE49-F238E27FC236}">
                <a16:creationId xmlns:a16="http://schemas.microsoft.com/office/drawing/2014/main" id="{B3E22726-2A91-923D-892E-A3A9B721A744}"/>
              </a:ext>
            </a:extLst>
          </p:cNvPr>
          <p:cNvSpPr/>
          <p:nvPr/>
        </p:nvSpPr>
        <p:spPr>
          <a:xfrm>
            <a:off x="8360070" y="1260757"/>
            <a:ext cx="3431835" cy="683394"/>
          </a:xfrm>
          <a:prstGeom prst="lef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Lösungsansätze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76FCB97-D269-56B6-4074-CE3041EB257C}"/>
              </a:ext>
            </a:extLst>
          </p:cNvPr>
          <p:cNvSpPr txBox="1"/>
          <p:nvPr/>
        </p:nvSpPr>
        <p:spPr>
          <a:xfrm>
            <a:off x="369600" y="2213186"/>
            <a:ext cx="3462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Spezifizierung auf die ASFINAG-Autobahn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7D2C012-AAB3-A140-7A42-17FA2652D27E}"/>
              </a:ext>
            </a:extLst>
          </p:cNvPr>
          <p:cNvSpPr txBox="1"/>
          <p:nvPr/>
        </p:nvSpPr>
        <p:spPr>
          <a:xfrm>
            <a:off x="369600" y="3244334"/>
            <a:ext cx="3462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Ausfallsicherheit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03A295A-1AD5-906C-3487-E3224C320973}"/>
              </a:ext>
            </a:extLst>
          </p:cNvPr>
          <p:cNvSpPr txBox="1"/>
          <p:nvPr/>
        </p:nvSpPr>
        <p:spPr>
          <a:xfrm>
            <a:off x="349518" y="3998484"/>
            <a:ext cx="3779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Erkennung der Kennzeichen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106EF68-E332-ED49-CEF5-57AAF443475F}"/>
              </a:ext>
            </a:extLst>
          </p:cNvPr>
          <p:cNvSpPr txBox="1"/>
          <p:nvPr/>
        </p:nvSpPr>
        <p:spPr>
          <a:xfrm>
            <a:off x="8560280" y="3166456"/>
            <a:ext cx="3431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Jede Kamera mit zwei Servern verbinden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9F5AA53-1DF2-E0D8-CBDA-1815CEF50361}"/>
              </a:ext>
            </a:extLst>
          </p:cNvPr>
          <p:cNvSpPr txBox="1"/>
          <p:nvPr/>
        </p:nvSpPr>
        <p:spPr>
          <a:xfrm>
            <a:off x="8584071" y="4140529"/>
            <a:ext cx="2983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Tests am künftigen Standort durchführen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213EC03-7A01-FB24-D700-25C13C32B271}"/>
              </a:ext>
            </a:extLst>
          </p:cNvPr>
          <p:cNvSpPr txBox="1"/>
          <p:nvPr/>
        </p:nvSpPr>
        <p:spPr>
          <a:xfrm>
            <a:off x="8560281" y="2189825"/>
            <a:ext cx="3431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Standardisierung der Infrastruktur an Schnellstraßen in Österreich</a:t>
            </a:r>
          </a:p>
        </p:txBody>
      </p:sp>
      <p:sp>
        <p:nvSpPr>
          <p:cNvPr id="6" name="Fußzeilenplatzhalter 78">
            <a:extLst>
              <a:ext uri="{FF2B5EF4-FFF2-40B4-BE49-F238E27FC236}">
                <a16:creationId xmlns:a16="http://schemas.microsoft.com/office/drawing/2014/main" id="{B7CEB581-3257-34E8-2F8A-8C9B125973EF}"/>
              </a:ext>
            </a:extLst>
          </p:cNvPr>
          <p:cNvSpPr txBox="1">
            <a:spLocks/>
          </p:cNvSpPr>
          <p:nvPr/>
        </p:nvSpPr>
        <p:spPr>
          <a:xfrm>
            <a:off x="4038600" y="624763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de-DE" altLang="ja-JP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34" charset="-128"/>
              </a:rPr>
              <a:t>12 von 16</a:t>
            </a:r>
            <a:endParaRPr kumimoji="1" lang="ja-JP" altLang="en-US" dirty="0">
              <a:solidFill>
                <a:prstClr val="black"/>
              </a:solidFill>
              <a:latin typeface="Calibri" panose="020F0502020204030204"/>
              <a:ea typeface="游ゴシック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0073446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38FCB9D-A8DD-45AA-8AF0-1D882C910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01" y="211935"/>
            <a:ext cx="10146000" cy="553998"/>
          </a:xfrm>
        </p:spPr>
        <p:txBody>
          <a:bodyPr/>
          <a:lstStyle/>
          <a:p>
            <a:r>
              <a:rPr lang="de-DE" sz="4000" dirty="0">
                <a:effectLst/>
              </a:rPr>
              <a:t>Nummernschilder von Elektrofahrzeugen</a:t>
            </a:r>
          </a:p>
        </p:txBody>
      </p:sp>
      <p:pic>
        <p:nvPicPr>
          <p:cNvPr id="2050" name="Picture 2" descr="E Kennzeichen Reservieren Pflicht Hybrid 3">
            <a:extLst>
              <a:ext uri="{FF2B5EF4-FFF2-40B4-BE49-F238E27FC236}">
                <a16:creationId xmlns:a16="http://schemas.microsoft.com/office/drawing/2014/main" id="{9FF630C1-163E-44A9-8270-E28F5BE00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90" y="1294809"/>
            <a:ext cx="4233461" cy="109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Steuererleichterungen für E-Autos • BEÖ •• Bundesverband Elektromobilität  Österreich">
            <a:extLst>
              <a:ext uri="{FF2B5EF4-FFF2-40B4-BE49-F238E27FC236}">
                <a16:creationId xmlns:a16="http://schemas.microsoft.com/office/drawing/2014/main" id="{F6117F35-D9CE-4548-87A4-C046D1934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09" y="3349042"/>
            <a:ext cx="3933022" cy="8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4F7D076-2D19-4843-9587-024BD7B20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028" y="5205923"/>
            <a:ext cx="4107184" cy="10332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525C81A-FCDD-4408-89F0-2B72BE2429F2}"/>
              </a:ext>
            </a:extLst>
          </p:cNvPr>
          <p:cNvSpPr txBox="1"/>
          <p:nvPr/>
        </p:nvSpPr>
        <p:spPr>
          <a:xfrm>
            <a:off x="5308337" y="1611302"/>
            <a:ext cx="1575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i="1" dirty="0"/>
              <a:t>   </a:t>
            </a:r>
            <a:r>
              <a:rPr lang="de-DE" sz="2400" b="1" i="1" dirty="0"/>
              <a:t>Easy</a:t>
            </a:r>
            <a:endParaRPr lang="de-DE" sz="2000" b="1" i="1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EBF29FBB-2AA2-4E63-8452-0B535DF02BF6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861866" y="1842135"/>
            <a:ext cx="446471" cy="0"/>
          </a:xfrm>
          <a:prstGeom prst="line">
            <a:avLst/>
          </a:prstGeom>
          <a:ln w="571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9BEA6B5D-355B-48FE-8C52-F207CFB67A89}"/>
              </a:ext>
            </a:extLst>
          </p:cNvPr>
          <p:cNvSpPr/>
          <p:nvPr/>
        </p:nvSpPr>
        <p:spPr>
          <a:xfrm>
            <a:off x="4064715" y="1294809"/>
            <a:ext cx="797151" cy="1094652"/>
          </a:xfrm>
          <a:custGeom>
            <a:avLst/>
            <a:gdLst>
              <a:gd name="connsiteX0" fmla="*/ 0 w 797151"/>
              <a:gd name="connsiteY0" fmla="*/ 547326 h 1094652"/>
              <a:gd name="connsiteX1" fmla="*/ 398576 w 797151"/>
              <a:gd name="connsiteY1" fmla="*/ 0 h 1094652"/>
              <a:gd name="connsiteX2" fmla="*/ 797152 w 797151"/>
              <a:gd name="connsiteY2" fmla="*/ 547326 h 1094652"/>
              <a:gd name="connsiteX3" fmla="*/ 398576 w 797151"/>
              <a:gd name="connsiteY3" fmla="*/ 1094652 h 1094652"/>
              <a:gd name="connsiteX4" fmla="*/ 0 w 797151"/>
              <a:gd name="connsiteY4" fmla="*/ 547326 h 109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151" h="1094652" extrusionOk="0">
                <a:moveTo>
                  <a:pt x="0" y="547326"/>
                </a:moveTo>
                <a:cubicBezTo>
                  <a:pt x="-17792" y="234071"/>
                  <a:pt x="151106" y="10262"/>
                  <a:pt x="398576" y="0"/>
                </a:cubicBezTo>
                <a:cubicBezTo>
                  <a:pt x="675456" y="11948"/>
                  <a:pt x="771333" y="245867"/>
                  <a:pt x="797152" y="547326"/>
                </a:cubicBezTo>
                <a:cubicBezTo>
                  <a:pt x="764776" y="881223"/>
                  <a:pt x="609313" y="1146556"/>
                  <a:pt x="398576" y="1094652"/>
                </a:cubicBezTo>
                <a:cubicBezTo>
                  <a:pt x="161126" y="1085174"/>
                  <a:pt x="42448" y="869888"/>
                  <a:pt x="0" y="547326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B1788C35-27E2-4F4C-A3CA-8FD1D62A3F14}"/>
              </a:ext>
            </a:extLst>
          </p:cNvPr>
          <p:cNvSpPr txBox="1"/>
          <p:nvPr/>
        </p:nvSpPr>
        <p:spPr>
          <a:xfrm>
            <a:off x="5045700" y="3666903"/>
            <a:ext cx="1575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i="1" dirty="0"/>
              <a:t>   Hard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83DD2ECA-B898-4202-B02A-B2CCBF434875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5096751" y="3792904"/>
            <a:ext cx="205787" cy="0"/>
          </a:xfrm>
          <a:prstGeom prst="line">
            <a:avLst/>
          </a:prstGeom>
          <a:ln w="571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lipse 22">
            <a:extLst>
              <a:ext uri="{FF2B5EF4-FFF2-40B4-BE49-F238E27FC236}">
                <a16:creationId xmlns:a16="http://schemas.microsoft.com/office/drawing/2014/main" id="{6924EA5E-9A41-4010-964E-C1C1CADCFB6F}"/>
              </a:ext>
            </a:extLst>
          </p:cNvPr>
          <p:cNvSpPr/>
          <p:nvPr/>
        </p:nvSpPr>
        <p:spPr>
          <a:xfrm>
            <a:off x="1163729" y="3142922"/>
            <a:ext cx="3933022" cy="1299964"/>
          </a:xfrm>
          <a:custGeom>
            <a:avLst/>
            <a:gdLst>
              <a:gd name="connsiteX0" fmla="*/ 0 w 3933022"/>
              <a:gd name="connsiteY0" fmla="*/ 649982 h 1299964"/>
              <a:gd name="connsiteX1" fmla="*/ 1966511 w 3933022"/>
              <a:gd name="connsiteY1" fmla="*/ 0 h 1299964"/>
              <a:gd name="connsiteX2" fmla="*/ 3933022 w 3933022"/>
              <a:gd name="connsiteY2" fmla="*/ 649982 h 1299964"/>
              <a:gd name="connsiteX3" fmla="*/ 1966511 w 3933022"/>
              <a:gd name="connsiteY3" fmla="*/ 1299964 h 1299964"/>
              <a:gd name="connsiteX4" fmla="*/ 0 w 3933022"/>
              <a:gd name="connsiteY4" fmla="*/ 649982 h 1299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3022" h="1299964" extrusionOk="0">
                <a:moveTo>
                  <a:pt x="0" y="649982"/>
                </a:moveTo>
                <a:cubicBezTo>
                  <a:pt x="-149577" y="198745"/>
                  <a:pt x="800612" y="29960"/>
                  <a:pt x="1966511" y="0"/>
                </a:cubicBezTo>
                <a:cubicBezTo>
                  <a:pt x="3106463" y="11343"/>
                  <a:pt x="3914157" y="291607"/>
                  <a:pt x="3933022" y="649982"/>
                </a:cubicBezTo>
                <a:cubicBezTo>
                  <a:pt x="3846219" y="1093724"/>
                  <a:pt x="3026208" y="1445758"/>
                  <a:pt x="1966511" y="1299964"/>
                </a:cubicBezTo>
                <a:cubicBezTo>
                  <a:pt x="819541" y="1266646"/>
                  <a:pt x="30035" y="1023308"/>
                  <a:pt x="0" y="649982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AB4F77E2-4467-4C31-AEF2-ADFFE907F4BF}"/>
              </a:ext>
            </a:extLst>
          </p:cNvPr>
          <p:cNvSpPr/>
          <p:nvPr/>
        </p:nvSpPr>
        <p:spPr>
          <a:xfrm>
            <a:off x="1693400" y="3306615"/>
            <a:ext cx="594912" cy="939727"/>
          </a:xfrm>
          <a:custGeom>
            <a:avLst/>
            <a:gdLst>
              <a:gd name="connsiteX0" fmla="*/ 0 w 594912"/>
              <a:gd name="connsiteY0" fmla="*/ 469864 h 939727"/>
              <a:gd name="connsiteX1" fmla="*/ 297456 w 594912"/>
              <a:gd name="connsiteY1" fmla="*/ 0 h 939727"/>
              <a:gd name="connsiteX2" fmla="*/ 594912 w 594912"/>
              <a:gd name="connsiteY2" fmla="*/ 469864 h 939727"/>
              <a:gd name="connsiteX3" fmla="*/ 297456 w 594912"/>
              <a:gd name="connsiteY3" fmla="*/ 939728 h 939727"/>
              <a:gd name="connsiteX4" fmla="*/ 0 w 594912"/>
              <a:gd name="connsiteY4" fmla="*/ 469864 h 939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4912" h="939727" extrusionOk="0">
                <a:moveTo>
                  <a:pt x="0" y="469864"/>
                </a:moveTo>
                <a:cubicBezTo>
                  <a:pt x="-32992" y="190015"/>
                  <a:pt x="128730" y="1669"/>
                  <a:pt x="297456" y="0"/>
                </a:cubicBezTo>
                <a:cubicBezTo>
                  <a:pt x="494962" y="6995"/>
                  <a:pt x="551195" y="211755"/>
                  <a:pt x="594912" y="469864"/>
                </a:cubicBezTo>
                <a:cubicBezTo>
                  <a:pt x="581014" y="742935"/>
                  <a:pt x="460391" y="947160"/>
                  <a:pt x="297456" y="939728"/>
                </a:cubicBezTo>
                <a:cubicBezTo>
                  <a:pt x="91456" y="916902"/>
                  <a:pt x="66543" y="761158"/>
                  <a:pt x="0" y="469864"/>
                </a:cubicBezTo>
                <a:close/>
              </a:path>
            </a:pathLst>
          </a:custGeom>
          <a:noFill/>
          <a:ln w="57150"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C51BAC86-456B-47D9-B49E-36850C9350A1}"/>
              </a:ext>
            </a:extLst>
          </p:cNvPr>
          <p:cNvCxnSpPr>
            <a:cxnSpLocks/>
          </p:cNvCxnSpPr>
          <p:nvPr/>
        </p:nvCxnSpPr>
        <p:spPr>
          <a:xfrm>
            <a:off x="2288312" y="3707444"/>
            <a:ext cx="3014226" cy="346272"/>
          </a:xfrm>
          <a:prstGeom prst="line">
            <a:avLst/>
          </a:prstGeom>
          <a:ln w="57150">
            <a:solidFill>
              <a:srgbClr val="00B0F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B16E0B45-8B98-4C0C-9D6E-A70782999833}"/>
              </a:ext>
            </a:extLst>
          </p:cNvPr>
          <p:cNvCxnSpPr>
            <a:cxnSpLocks/>
          </p:cNvCxnSpPr>
          <p:nvPr/>
        </p:nvCxnSpPr>
        <p:spPr>
          <a:xfrm flipV="1">
            <a:off x="1594249" y="5659360"/>
            <a:ext cx="3708289" cy="1"/>
          </a:xfrm>
          <a:prstGeom prst="line">
            <a:avLst/>
          </a:prstGeom>
          <a:ln w="571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lipse 30">
            <a:extLst>
              <a:ext uri="{FF2B5EF4-FFF2-40B4-BE49-F238E27FC236}">
                <a16:creationId xmlns:a16="http://schemas.microsoft.com/office/drawing/2014/main" id="{1978AB37-5C9B-49ED-BA22-F7408906BB47}"/>
              </a:ext>
            </a:extLst>
          </p:cNvPr>
          <p:cNvSpPr/>
          <p:nvPr/>
        </p:nvSpPr>
        <p:spPr>
          <a:xfrm>
            <a:off x="625616" y="5009379"/>
            <a:ext cx="968633" cy="1299964"/>
          </a:xfrm>
          <a:custGeom>
            <a:avLst/>
            <a:gdLst>
              <a:gd name="connsiteX0" fmla="*/ 0 w 968633"/>
              <a:gd name="connsiteY0" fmla="*/ 649982 h 1299964"/>
              <a:gd name="connsiteX1" fmla="*/ 484317 w 968633"/>
              <a:gd name="connsiteY1" fmla="*/ 0 h 1299964"/>
              <a:gd name="connsiteX2" fmla="*/ 968634 w 968633"/>
              <a:gd name="connsiteY2" fmla="*/ 649982 h 1299964"/>
              <a:gd name="connsiteX3" fmla="*/ 484317 w 968633"/>
              <a:gd name="connsiteY3" fmla="*/ 1299964 h 1299964"/>
              <a:gd name="connsiteX4" fmla="*/ 0 w 968633"/>
              <a:gd name="connsiteY4" fmla="*/ 649982 h 1299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633" h="1299964" extrusionOk="0">
                <a:moveTo>
                  <a:pt x="0" y="649982"/>
                </a:moveTo>
                <a:cubicBezTo>
                  <a:pt x="-18358" y="279683"/>
                  <a:pt x="175829" y="15391"/>
                  <a:pt x="484317" y="0"/>
                </a:cubicBezTo>
                <a:cubicBezTo>
                  <a:pt x="805676" y="11343"/>
                  <a:pt x="949769" y="291607"/>
                  <a:pt x="968634" y="649982"/>
                </a:cubicBezTo>
                <a:cubicBezTo>
                  <a:pt x="943328" y="1033670"/>
                  <a:pt x="741504" y="1356862"/>
                  <a:pt x="484317" y="1299964"/>
                </a:cubicBezTo>
                <a:cubicBezTo>
                  <a:pt x="155940" y="1266646"/>
                  <a:pt x="30035" y="1023308"/>
                  <a:pt x="0" y="649982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5117540F-4969-4DC1-BB84-344FD94C0977}"/>
              </a:ext>
            </a:extLst>
          </p:cNvPr>
          <p:cNvSpPr txBox="1"/>
          <p:nvPr/>
        </p:nvSpPr>
        <p:spPr>
          <a:xfrm>
            <a:off x="5029624" y="5428528"/>
            <a:ext cx="2805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i="1" dirty="0"/>
              <a:t>   Easy2Medium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0F03214-7639-91D5-06AD-CA7DE2B19FED}"/>
              </a:ext>
            </a:extLst>
          </p:cNvPr>
          <p:cNvSpPr txBox="1"/>
          <p:nvPr/>
        </p:nvSpPr>
        <p:spPr>
          <a:xfrm>
            <a:off x="6672163" y="1346838"/>
            <a:ext cx="5304646" cy="3539430"/>
          </a:xfrm>
          <a:prstGeom prst="rect">
            <a:avLst/>
          </a:prstGeom>
          <a:solidFill>
            <a:srgbClr val="F4F8F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de-DE" sz="3600" b="1" dirty="0"/>
              <a:t>Herausforderungen:</a:t>
            </a:r>
          </a:p>
          <a:p>
            <a:endParaRPr lang="de-DE" sz="2800" b="1" dirty="0"/>
          </a:p>
          <a:p>
            <a:pPr marL="539750" indent="-363538">
              <a:buFont typeface="Wingdings" panose="05000000000000000000" pitchFamily="2" charset="2"/>
              <a:buChar char="§"/>
            </a:pPr>
            <a:r>
              <a:rPr lang="de-DE" sz="2000" b="1" dirty="0"/>
              <a:t>Tag versus Nacht
Farbe versus Schwarz/Weiß &amp; Graustufen
Position
Winkel
Geschwindigkeit
Anzahl der Objekte</a:t>
            </a:r>
          </a:p>
          <a:p>
            <a:pPr marL="539750" indent="-363538">
              <a:buFont typeface="Wingdings" panose="05000000000000000000" pitchFamily="2" charset="2"/>
              <a:buChar char="§"/>
            </a:pPr>
            <a:r>
              <a:rPr lang="de-DE" sz="2000" b="1" dirty="0"/>
              <a:t>…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6E4A150-1D9D-BDFB-550B-E6D792C1E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8926" y="3152498"/>
            <a:ext cx="594912" cy="1076119"/>
          </a:xfrm>
          <a:prstGeom prst="rect">
            <a:avLst/>
          </a:prstGeom>
        </p:spPr>
      </p:pic>
      <p:sp>
        <p:nvSpPr>
          <p:cNvPr id="12" name="Fußzeilenplatzhalter 78">
            <a:extLst>
              <a:ext uri="{FF2B5EF4-FFF2-40B4-BE49-F238E27FC236}">
                <a16:creationId xmlns:a16="http://schemas.microsoft.com/office/drawing/2014/main" id="{EBA0362D-475D-1479-AC6E-C788025AAC23}"/>
              </a:ext>
            </a:extLst>
          </p:cNvPr>
          <p:cNvSpPr txBox="1">
            <a:spLocks/>
          </p:cNvSpPr>
          <p:nvPr/>
        </p:nvSpPr>
        <p:spPr>
          <a:xfrm>
            <a:off x="4038600" y="624763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de-DE" altLang="ja-JP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34" charset="-128"/>
              </a:rPr>
              <a:t>13 von 16</a:t>
            </a:r>
            <a:endParaRPr kumimoji="1" lang="ja-JP" altLang="en-US" dirty="0">
              <a:solidFill>
                <a:prstClr val="black"/>
              </a:solidFill>
              <a:latin typeface="Calibri" panose="020F0502020204030204"/>
              <a:ea typeface="游ゴシック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114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21" grpId="0"/>
      <p:bldP spid="23" grpId="0" animBg="1"/>
      <p:bldP spid="26" grpId="0" animBg="1"/>
      <p:bldP spid="31" grpId="0" animBg="1"/>
      <p:bldP spid="32" grpId="0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EB328D-C82A-7B9D-AA1E-6038BCCD6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DCFFEEA-3AC5-D95F-CF90-0125578BFCD8}"/>
              </a:ext>
            </a:extLst>
          </p:cNvPr>
          <p:cNvSpPr txBox="1"/>
          <p:nvPr/>
        </p:nvSpPr>
        <p:spPr>
          <a:xfrm>
            <a:off x="369601" y="1211773"/>
            <a:ext cx="11325400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</a:pPr>
            <a:r>
              <a:rPr lang="de-DE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Frage 1: Wie kann die Erkennung von Nummernschildern und deren Attributen mithilfe spezieller Kameras auf Basis künstlicher Intelligenz zur Analyse und Verbesserung der Infrastruktur für E-Mobilität beitragen?</a:t>
            </a:r>
            <a:endParaRPr lang="de-DE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Inhaltsplatzhalter 15">
            <a:extLst>
              <a:ext uri="{FF2B5EF4-FFF2-40B4-BE49-F238E27FC236}">
                <a16:creationId xmlns:a16="http://schemas.microsoft.com/office/drawing/2014/main" id="{167388E1-5DFD-886B-7FB5-1EA16C2ACA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5554530"/>
              </p:ext>
            </p:extLst>
          </p:nvPr>
        </p:nvGraphicFramePr>
        <p:xfrm>
          <a:off x="1334277" y="2586586"/>
          <a:ext cx="9523445" cy="3161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Fußzeilenplatzhalter 78">
            <a:extLst>
              <a:ext uri="{FF2B5EF4-FFF2-40B4-BE49-F238E27FC236}">
                <a16:creationId xmlns:a16="http://schemas.microsoft.com/office/drawing/2014/main" id="{D3CFDF61-F6FF-E67D-4ABF-E585E1AC04D8}"/>
              </a:ext>
            </a:extLst>
          </p:cNvPr>
          <p:cNvSpPr txBox="1">
            <a:spLocks/>
          </p:cNvSpPr>
          <p:nvPr/>
        </p:nvSpPr>
        <p:spPr>
          <a:xfrm>
            <a:off x="4038600" y="624763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de-DE" altLang="ja-JP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34" charset="-128"/>
              </a:rPr>
              <a:t>14 von 16</a:t>
            </a:r>
            <a:endParaRPr kumimoji="1" lang="ja-JP" altLang="en-US" dirty="0">
              <a:solidFill>
                <a:prstClr val="black"/>
              </a:solidFill>
              <a:latin typeface="Calibri" panose="020F0502020204030204"/>
              <a:ea typeface="游ゴシック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9259083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EB328D-C82A-7B9D-AA1E-6038BCCD6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DCFFEEA-3AC5-D95F-CF90-0125578BFCD8}"/>
              </a:ext>
            </a:extLst>
          </p:cNvPr>
          <p:cNvSpPr txBox="1"/>
          <p:nvPr/>
        </p:nvSpPr>
        <p:spPr>
          <a:xfrm>
            <a:off x="369601" y="1211773"/>
            <a:ext cx="11325400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</a:pPr>
            <a:r>
              <a:rPr lang="de-DE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Frage 2: Welche technischen Herausforderungen müssen bei der Implementierung von KI-basierten Nummernschilderkennungssystemen für die E-Mobilitätsinfrastruktur berücksichtigt werden?</a:t>
            </a:r>
            <a:endParaRPr lang="de-DE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2F4FD147-2D60-D6E4-368C-549DA4BC96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7537730"/>
              </p:ext>
            </p:extLst>
          </p:nvPr>
        </p:nvGraphicFramePr>
        <p:xfrm>
          <a:off x="1864272" y="2586586"/>
          <a:ext cx="8463455" cy="3290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Fußzeilenplatzhalter 78">
            <a:extLst>
              <a:ext uri="{FF2B5EF4-FFF2-40B4-BE49-F238E27FC236}">
                <a16:creationId xmlns:a16="http://schemas.microsoft.com/office/drawing/2014/main" id="{F627B922-CB10-30FC-73D7-E917C816A879}"/>
              </a:ext>
            </a:extLst>
          </p:cNvPr>
          <p:cNvSpPr txBox="1">
            <a:spLocks/>
          </p:cNvSpPr>
          <p:nvPr/>
        </p:nvSpPr>
        <p:spPr>
          <a:xfrm>
            <a:off x="4038600" y="624763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de-DE" altLang="ja-JP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34" charset="-128"/>
              </a:rPr>
              <a:t>15 von 16</a:t>
            </a:r>
            <a:endParaRPr kumimoji="1" lang="ja-JP" altLang="en-US" dirty="0">
              <a:solidFill>
                <a:prstClr val="black"/>
              </a:solidFill>
              <a:latin typeface="Calibri" panose="020F0502020204030204"/>
              <a:ea typeface="游ゴシック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9843334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EB328D-C82A-7B9D-AA1E-6038BCCD6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pic>
        <p:nvPicPr>
          <p:cNvPr id="1026" name="Picture 2" descr="Blitzer Zähler Counter Standblitzer Strichliste Lustig Stock-Vektorgrafik |  Adobe Stock">
            <a:extLst>
              <a:ext uri="{FF2B5EF4-FFF2-40B4-BE49-F238E27FC236}">
                <a16:creationId xmlns:a16="http://schemas.microsoft.com/office/drawing/2014/main" id="{B6CD9109-08FF-4764-32F5-5666F56C2C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50"/>
          <a:stretch/>
        </p:blipFill>
        <p:spPr bwMode="auto">
          <a:xfrm>
            <a:off x="390526" y="1398723"/>
            <a:ext cx="1352413" cy="214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U-Fahrzeugklassen | Führerscheinklassen | Niemöller">
            <a:extLst>
              <a:ext uri="{FF2B5EF4-FFF2-40B4-BE49-F238E27FC236}">
                <a16:creationId xmlns:a16="http://schemas.microsoft.com/office/drawing/2014/main" id="{A2BD22FD-F3C2-6CB8-B56C-046BCA3BB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374" y="4053159"/>
            <a:ext cx="3063911" cy="204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52.100+ Fotos, Bilder und lizenzfreie Bilder zu Verkehrsüberwachung -  iStock | Traffic control, Verkehrszentrale, Stau">
            <a:extLst>
              <a:ext uri="{FF2B5EF4-FFF2-40B4-BE49-F238E27FC236}">
                <a16:creationId xmlns:a16="http://schemas.microsoft.com/office/drawing/2014/main" id="{479E4EFB-2BD4-EAC6-22C1-7F927D9BC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520" y="1398722"/>
            <a:ext cx="3515372" cy="234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ußzeilenplatzhalter 78">
            <a:extLst>
              <a:ext uri="{FF2B5EF4-FFF2-40B4-BE49-F238E27FC236}">
                <a16:creationId xmlns:a16="http://schemas.microsoft.com/office/drawing/2014/main" id="{B7B1178D-52E0-5D0F-EA3F-2C9DB1BC8A8C}"/>
              </a:ext>
            </a:extLst>
          </p:cNvPr>
          <p:cNvSpPr txBox="1">
            <a:spLocks/>
          </p:cNvSpPr>
          <p:nvPr/>
        </p:nvSpPr>
        <p:spPr>
          <a:xfrm>
            <a:off x="4038600" y="624763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de-DE" altLang="ja-JP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34" charset="-128"/>
              </a:rPr>
              <a:t>16 von 16</a:t>
            </a:r>
            <a:endParaRPr kumimoji="1" lang="ja-JP" altLang="en-US" dirty="0">
              <a:solidFill>
                <a:prstClr val="black"/>
              </a:solidFill>
              <a:latin typeface="Calibri" panose="020F0502020204030204"/>
              <a:ea typeface="游ゴシック" panose="020B0400000000000000" pitchFamily="34" charset="-128"/>
            </a:endParaRPr>
          </a:p>
        </p:txBody>
      </p:sp>
      <p:pic>
        <p:nvPicPr>
          <p:cNvPr id="1032" name="Picture 8" descr="Unfall «">
            <a:extLst>
              <a:ext uri="{FF2B5EF4-FFF2-40B4-BE49-F238E27FC236}">
                <a16:creationId xmlns:a16="http://schemas.microsoft.com/office/drawing/2014/main" id="{2C74033F-68CF-9F5D-3D1D-8AA36BBD3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57" y="3948941"/>
            <a:ext cx="4085986" cy="225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ersonen auf der Autobahn - YouTube">
            <a:extLst>
              <a:ext uri="{FF2B5EF4-FFF2-40B4-BE49-F238E27FC236}">
                <a16:creationId xmlns:a16="http://schemas.microsoft.com/office/drawing/2014/main" id="{6BDE47C5-4495-9F37-D27D-121959B03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473" y="1398723"/>
            <a:ext cx="3124775" cy="234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4213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648460-C3A7-4BA9-6009-F054D909A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D2DE04-3803-7122-567F-17A975CF2DDD}"/>
              </a:ext>
            </a:extLst>
          </p:cNvPr>
          <p:cNvSpPr txBox="1"/>
          <p:nvPr/>
        </p:nvSpPr>
        <p:spPr>
          <a:xfrm>
            <a:off x="369601" y="1256164"/>
            <a:ext cx="11579743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hlinkClick r:id="rId2"/>
              </a:rPr>
              <a:t>https://upload.wikimedia.org/wikipedia/commons/thumb/3/35/Steiermark_Wappen.svg/540px-Steiermark_Wappen.svg.png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hlinkClick r:id="rId3"/>
              </a:rPr>
              <a:t>https://www.tagesschau.de/wirtschaft/energie/eu-einigung-ladeinfrastruktur-101.html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hlinkClick r:id="rId4"/>
              </a:rPr>
              <a:t>https://www.niemoeller.de/static_bs/img/content/Fahrzeugklassen.jpg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hlinkClick r:id="rId5"/>
              </a:rPr>
              <a:t>https://t3.ftcdn.net/jpg/02/78/01/98/360_F_278019827_ZFkDtnnr3UbgrKdoEtIzGTeQZu7VAV9a.jpg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hlinkClick r:id="rId6"/>
              </a:rPr>
              <a:t>https://www.vku.de/fileadmin/_processed_/3/8/csm_Infrastruktur_Dienstl_psdesign1_Adobe_41a9a5e8dc.jpeg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hlinkClick r:id="rId7"/>
              </a:rPr>
              <a:t>https://etailment.de/news/stories/DSGVO-Datenschutz-Datennutzung-EU-Datensilo-Bitkom-Google-Facebook-22298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hlinkClick r:id="rId8"/>
              </a:rPr>
              <a:t>https://www.it-daily.net/wp-content/uploads/2023/08/KI_AI_Act_shutterstock_2066675006-1024x576.webp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hlinkClick r:id="rId9"/>
              </a:rPr>
              <a:t>https://miro.medium.com/v2/resize:fit:1400/1*m0H6-tUbW6grMlezlb52yw.png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/>
          </a:p>
          <a:p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/>
          </a:p>
          <a:p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692988416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EB328D-C82A-7B9D-AA1E-6038BCCD6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Geschwindigkeitsvergleich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EA02ACD-B2A7-DBCE-2230-B798FE3C1F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95"/>
          <a:stretch/>
        </p:blipFill>
        <p:spPr>
          <a:xfrm>
            <a:off x="369601" y="1837678"/>
            <a:ext cx="5759196" cy="215727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E5EBA7A-F00F-8B6C-F323-19E362FF15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635"/>
          <a:stretch/>
        </p:blipFill>
        <p:spPr>
          <a:xfrm>
            <a:off x="6611177" y="1837678"/>
            <a:ext cx="4794216" cy="300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219973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>
            <a:extLst>
              <a:ext uri="{FF2B5EF4-FFF2-40B4-BE49-F238E27FC236}">
                <a16:creationId xmlns:a16="http://schemas.microsoft.com/office/drawing/2014/main" id="{A0EA9FE1-6104-4749-9846-2E839E0317C7}"/>
              </a:ext>
            </a:extLst>
          </p:cNvPr>
          <p:cNvSpPr/>
          <p:nvPr/>
        </p:nvSpPr>
        <p:spPr>
          <a:xfrm>
            <a:off x="4394118" y="4069813"/>
            <a:ext cx="2966802" cy="2219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ujitsu Infinity Pro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7760F3E-9077-4392-BD97-9610BD646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01" y="211934"/>
            <a:ext cx="8638684" cy="553998"/>
          </a:xfrm>
        </p:spPr>
        <p:txBody>
          <a:bodyPr/>
          <a:lstStyle/>
          <a:p>
            <a:r>
              <a:rPr lang="de-DE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Meiryo UI" panose="020B0604030504040204" pitchFamily="50" charset="-128"/>
              </a:rPr>
              <a:t>Gliederung</a:t>
            </a:r>
            <a:endParaRPr lang="de-DE" dirty="0"/>
          </a:p>
        </p:txBody>
      </p:sp>
      <p:graphicFrame>
        <p:nvGraphicFramePr>
          <p:cNvPr id="63" name="Inhaltsplatzhalter 2">
            <a:extLst>
              <a:ext uri="{FF2B5EF4-FFF2-40B4-BE49-F238E27FC236}">
                <a16:creationId xmlns:a16="http://schemas.microsoft.com/office/drawing/2014/main" id="{DBC2D771-FE15-E2D0-5831-54FB539922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7802341"/>
              </p:ext>
            </p:extLst>
          </p:nvPr>
        </p:nvGraphicFramePr>
        <p:xfrm>
          <a:off x="838200" y="1585928"/>
          <a:ext cx="1084481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ußzeilenplatzhalter 78">
            <a:extLst>
              <a:ext uri="{FF2B5EF4-FFF2-40B4-BE49-F238E27FC236}">
                <a16:creationId xmlns:a16="http://schemas.microsoft.com/office/drawing/2014/main" id="{310AC023-13C8-6417-470E-2D481AC3A1A0}"/>
              </a:ext>
            </a:extLst>
          </p:cNvPr>
          <p:cNvSpPr txBox="1">
            <a:spLocks/>
          </p:cNvSpPr>
          <p:nvPr/>
        </p:nvSpPr>
        <p:spPr>
          <a:xfrm>
            <a:off x="4038600" y="624763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de-DE" altLang="ja-JP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34" charset="-128"/>
              </a:rPr>
              <a:t>2 von 16</a:t>
            </a:r>
            <a:endParaRPr kumimoji="1" lang="ja-JP" altLang="en-US" dirty="0">
              <a:solidFill>
                <a:prstClr val="black"/>
              </a:solidFill>
              <a:latin typeface="Calibri" panose="020F0502020204030204"/>
              <a:ea typeface="游ゴシック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758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CEA6B74-74E2-48C1-A4AA-746CEB1A0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3" y="1048862"/>
            <a:ext cx="5915817" cy="5809138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A0EA9FE1-6104-4749-9846-2E839E0317C7}"/>
              </a:ext>
            </a:extLst>
          </p:cNvPr>
          <p:cNvSpPr/>
          <p:nvPr/>
        </p:nvSpPr>
        <p:spPr>
          <a:xfrm>
            <a:off x="4394118" y="4069813"/>
            <a:ext cx="2966802" cy="2219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ujitsu Infinity Pro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7760F3E-9077-4392-BD97-9610BD646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01" y="211934"/>
            <a:ext cx="8638684" cy="553998"/>
          </a:xfrm>
        </p:spPr>
        <p:txBody>
          <a:bodyPr/>
          <a:lstStyle/>
          <a:p>
            <a:r>
              <a:rPr lang="de-DE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Meiryo UI" panose="020B0604030504040204" pitchFamily="50" charset="-128"/>
              </a:rPr>
              <a:t>Motivation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06192F4-70CE-4CF9-929B-E9C753536A23}"/>
              </a:ext>
            </a:extLst>
          </p:cNvPr>
          <p:cNvSpPr/>
          <p:nvPr/>
        </p:nvSpPr>
        <p:spPr>
          <a:xfrm>
            <a:off x="11013440" y="6289040"/>
            <a:ext cx="866297" cy="3860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ujitsu Infinity Pro"/>
              <a:ea typeface="+mn-ea"/>
              <a:cs typeface="+mn-cs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55A9F3BE-D744-4BA5-9EAA-E4740A5C2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0000">
            <a:off x="4058696" y="4306945"/>
            <a:ext cx="2517866" cy="165215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F9FA279-F139-374E-B7A2-88DFFCAB59C3}"/>
              </a:ext>
            </a:extLst>
          </p:cNvPr>
          <p:cNvSpPr txBox="1"/>
          <p:nvPr/>
        </p:nvSpPr>
        <p:spPr>
          <a:xfrm>
            <a:off x="6968110" y="6197963"/>
            <a:ext cx="4785937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Fujitsu Infinity Pro"/>
                <a:ea typeface="+mn-ea"/>
                <a:cs typeface="+mn-cs"/>
              </a:rPr>
              <a:t>Source: https://www.tagesschau.de/wirtschaft/energie/eu-einigung-ladeinfrastruktur-101.html</a:t>
            </a:r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762C3421-162D-93BF-7EEA-EF07A8D8F6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3577141"/>
              </p:ext>
            </p:extLst>
          </p:nvPr>
        </p:nvGraphicFramePr>
        <p:xfrm>
          <a:off x="6590885" y="1592913"/>
          <a:ext cx="5486400" cy="1946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id="{C0B708C6-20F9-BB17-B38A-A3B5A8679D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8110" y="3802930"/>
            <a:ext cx="4748194" cy="2384510"/>
          </a:xfrm>
          <a:prstGeom prst="rect">
            <a:avLst/>
          </a:prstGeom>
        </p:spPr>
      </p:pic>
      <p:sp>
        <p:nvSpPr>
          <p:cNvPr id="11" name="Fußzeilenplatzhalter 78">
            <a:extLst>
              <a:ext uri="{FF2B5EF4-FFF2-40B4-BE49-F238E27FC236}">
                <a16:creationId xmlns:a16="http://schemas.microsoft.com/office/drawing/2014/main" id="{21FCF52B-208E-2BB6-46E7-9571E77F0F41}"/>
              </a:ext>
            </a:extLst>
          </p:cNvPr>
          <p:cNvSpPr txBox="1">
            <a:spLocks/>
          </p:cNvSpPr>
          <p:nvPr/>
        </p:nvSpPr>
        <p:spPr>
          <a:xfrm>
            <a:off x="4038600" y="647857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de-DE" altLang="ja-JP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34" charset="-128"/>
              </a:rPr>
              <a:t>3 von 16</a:t>
            </a:r>
            <a:endParaRPr kumimoji="1" lang="ja-JP" altLang="en-US" dirty="0">
              <a:solidFill>
                <a:prstClr val="black"/>
              </a:solidFill>
              <a:latin typeface="Calibri" panose="020F0502020204030204"/>
              <a:ea typeface="游ゴシック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9104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Graphic spid="3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2D6DE1-DB03-939C-BC28-6BB1FB6E1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Forschungsfragen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A690675-03A2-9A3E-64D4-3D342BDCE97D}"/>
              </a:ext>
            </a:extLst>
          </p:cNvPr>
          <p:cNvSpPr txBox="1"/>
          <p:nvPr/>
        </p:nvSpPr>
        <p:spPr>
          <a:xfrm>
            <a:off x="369601" y="1319619"/>
            <a:ext cx="11198003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</a:pPr>
            <a:r>
              <a:rPr lang="de-DE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Frage 1: Wie kann die Erkennung von Nummernschildern und deren Attributen mithilfe spezieller Kameras auf Basis künstlicher Intelligenz zur Analyse und Verbesserung der Infrastruktur für E-Mobilität beitragen?</a:t>
            </a:r>
            <a:endParaRPr lang="de-DE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Fußzeilenplatzhalter 78">
            <a:extLst>
              <a:ext uri="{FF2B5EF4-FFF2-40B4-BE49-F238E27FC236}">
                <a16:creationId xmlns:a16="http://schemas.microsoft.com/office/drawing/2014/main" id="{32E833CD-C813-AF66-E6F0-03FA0FDFD0C2}"/>
              </a:ext>
            </a:extLst>
          </p:cNvPr>
          <p:cNvSpPr txBox="1">
            <a:spLocks/>
          </p:cNvSpPr>
          <p:nvPr/>
        </p:nvSpPr>
        <p:spPr>
          <a:xfrm>
            <a:off x="4038600" y="624763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de-DE" altLang="ja-JP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34" charset="-128"/>
              </a:rPr>
              <a:t>4 von 16</a:t>
            </a:r>
            <a:endParaRPr kumimoji="1" lang="ja-JP" altLang="en-US" dirty="0">
              <a:solidFill>
                <a:prstClr val="black"/>
              </a:solidFill>
              <a:latin typeface="Calibri" panose="020F0502020204030204"/>
              <a:ea typeface="游ゴシック" panose="020B0400000000000000" pitchFamily="34" charset="-128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4EB774F-9E98-85B6-C36F-7C4FF88EA153}"/>
              </a:ext>
            </a:extLst>
          </p:cNvPr>
          <p:cNvSpPr txBox="1"/>
          <p:nvPr/>
        </p:nvSpPr>
        <p:spPr>
          <a:xfrm>
            <a:off x="242203" y="3783628"/>
            <a:ext cx="11452798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</a:pPr>
            <a:r>
              <a:rPr lang="de-DE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Frage 2: Welche technischen Herausforderungen müssen bei der Implementierung von KI-basierten Nummernschilderkennungssystemen für die E-Mobilitätsinfrastruktur berücksichtigt werden?</a:t>
            </a:r>
            <a:endParaRPr lang="de-DE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75461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8D0BC8-E013-A26F-D943-0ACF71F24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5A5EA4-5842-6BEC-4362-B8AAD04B4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179" y="1009571"/>
            <a:ext cx="8371642" cy="558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ußzeilenplatzhalter 78">
            <a:extLst>
              <a:ext uri="{FF2B5EF4-FFF2-40B4-BE49-F238E27FC236}">
                <a16:creationId xmlns:a16="http://schemas.microsoft.com/office/drawing/2014/main" id="{311B23D2-9B2D-3C61-76F3-9893AC002954}"/>
              </a:ext>
            </a:extLst>
          </p:cNvPr>
          <p:cNvSpPr txBox="1">
            <a:spLocks/>
          </p:cNvSpPr>
          <p:nvPr/>
        </p:nvSpPr>
        <p:spPr>
          <a:xfrm>
            <a:off x="4038600" y="624763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de-DE" altLang="ja-JP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34" charset="-128"/>
              </a:rPr>
              <a:t>5 von 16</a:t>
            </a:r>
            <a:endParaRPr kumimoji="1" lang="ja-JP" altLang="en-US" dirty="0">
              <a:solidFill>
                <a:prstClr val="black"/>
              </a:solidFill>
              <a:latin typeface="Calibri" panose="020F0502020204030204"/>
              <a:ea typeface="游ゴシック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7583626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8D0BC8-E013-A26F-D943-0ACF71F24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8A1E3F6-B6AD-1EB2-057F-E2DE200AB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20" y="1168704"/>
            <a:ext cx="3616473" cy="2260296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Folienzoom 6">
                <a:extLst>
                  <a:ext uri="{FF2B5EF4-FFF2-40B4-BE49-F238E27FC236}">
                    <a16:creationId xmlns:a16="http://schemas.microsoft.com/office/drawing/2014/main" id="{6CA39ECE-E5B0-F48D-A732-51BD643870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97239323"/>
                  </p:ext>
                </p:extLst>
              </p:nvPr>
            </p:nvGraphicFramePr>
            <p:xfrm>
              <a:off x="130972" y="3817861"/>
              <a:ext cx="4557971" cy="3040138"/>
            </p:xfrm>
            <a:graphic>
              <a:graphicData uri="http://schemas.microsoft.com/office/powerpoint/2016/slidezoom">
                <pslz:sldZm>
                  <pslz:sldZmObj sldId="2147471193" cId="2958090986">
                    <pslz:zmPr id="{F4368A65-B8F7-46DF-B710-4D89B16204E9}" returnToParent="0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557971" cy="3040138"/>
                        </a:xfrm>
                        <a:prstGeom prst="ellipse">
                          <a:avLst/>
                        </a:prstGeom>
                        <a:ln>
                          <a:noFill/>
                        </a:ln>
                        <a:effectLst>
                          <a:softEdge rad="1125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Folienzoom 6">
                <a:extLst>
                  <a:ext uri="{FF2B5EF4-FFF2-40B4-BE49-F238E27FC236}">
                    <a16:creationId xmlns:a16="http://schemas.microsoft.com/office/drawing/2014/main" id="{6CA39ECE-E5B0-F48D-A732-51BD643870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972" y="3817861"/>
                <a:ext cx="4557971" cy="3040138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mc:Fallback>
      </mc:AlternateContent>
      <p:pic>
        <p:nvPicPr>
          <p:cNvPr id="8" name="Picture 19">
            <a:extLst>
              <a:ext uri="{FF2B5EF4-FFF2-40B4-BE49-F238E27FC236}">
                <a16:creationId xmlns:a16="http://schemas.microsoft.com/office/drawing/2014/main" id="{B391B73E-CD53-6C11-A2E2-2A71CD8A171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" t="6789" r="5389" b="7739"/>
          <a:stretch/>
        </p:blipFill>
        <p:spPr bwMode="auto">
          <a:xfrm>
            <a:off x="6096000" y="2220387"/>
            <a:ext cx="5443028" cy="319494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Fußzeilenplatzhalter 78">
            <a:extLst>
              <a:ext uri="{FF2B5EF4-FFF2-40B4-BE49-F238E27FC236}">
                <a16:creationId xmlns:a16="http://schemas.microsoft.com/office/drawing/2014/main" id="{3F637BFF-A213-941E-041D-F67191C4B94D}"/>
              </a:ext>
            </a:extLst>
          </p:cNvPr>
          <p:cNvSpPr txBox="1">
            <a:spLocks/>
          </p:cNvSpPr>
          <p:nvPr/>
        </p:nvSpPr>
        <p:spPr>
          <a:xfrm>
            <a:off x="4038600" y="624763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de-DE" altLang="ja-JP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34" charset="-128"/>
              </a:rPr>
              <a:t>6 von 16</a:t>
            </a:r>
            <a:endParaRPr kumimoji="1" lang="ja-JP" altLang="en-US" dirty="0">
              <a:solidFill>
                <a:prstClr val="black"/>
              </a:solidFill>
              <a:latin typeface="Calibri" panose="020F0502020204030204"/>
              <a:ea typeface="游ゴシック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67340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EB328D-C82A-7B9D-AA1E-6038BCCD6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Gesetze und Ethik</a:t>
            </a:r>
          </a:p>
        </p:txBody>
      </p:sp>
      <p:pic>
        <p:nvPicPr>
          <p:cNvPr id="3" name="Picture 6" descr="Zuerst brachte sie Hysterie und Aufregung, danach sachliche und wichtige Diskussionen: die DSGVO">
            <a:extLst>
              <a:ext uri="{FF2B5EF4-FFF2-40B4-BE49-F238E27FC236}">
                <a16:creationId xmlns:a16="http://schemas.microsoft.com/office/drawing/2014/main" id="{A57E6ACE-BE6F-96B9-F1C0-2FCF41C7C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31" y="1060869"/>
            <a:ext cx="4068192" cy="236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Ein Roboter und ein Paragraphzeichen als Symbol für ein KI-Gesetz der EU.">
            <a:extLst>
              <a:ext uri="{FF2B5EF4-FFF2-40B4-BE49-F238E27FC236}">
                <a16:creationId xmlns:a16="http://schemas.microsoft.com/office/drawing/2014/main" id="{35999CBD-896A-CE61-BAC6-3CD4F6DA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618" y="1059794"/>
            <a:ext cx="4211922" cy="236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36F825A-1FCA-1437-E529-56F82A58C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31" y="3779337"/>
            <a:ext cx="4068192" cy="2368131"/>
          </a:xfrm>
          <a:prstGeom prst="rect">
            <a:avLst/>
          </a:prstGeom>
        </p:spPr>
      </p:pic>
      <p:pic>
        <p:nvPicPr>
          <p:cNvPr id="3074" name="Picture 2" descr="Rubrik_Verkehr_E-Mobilitaet-Schild_c._Pixabay_electric-charge-2301604_1920">
            <a:extLst>
              <a:ext uri="{FF2B5EF4-FFF2-40B4-BE49-F238E27FC236}">
                <a16:creationId xmlns:a16="http://schemas.microsoft.com/office/drawing/2014/main" id="{C55A3BD9-F034-E3BE-4D3C-AFA3716EB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618" y="3778262"/>
            <a:ext cx="4211922" cy="237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FE3AC5F-BC1A-E91A-B05C-B6EC9DE3561D}"/>
              </a:ext>
            </a:extLst>
          </p:cNvPr>
          <p:cNvSpPr txBox="1"/>
          <p:nvPr/>
        </p:nvSpPr>
        <p:spPr>
          <a:xfrm>
            <a:off x="7142616" y="6144767"/>
            <a:ext cx="42119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"</a:t>
            </a:r>
            <a:r>
              <a:rPr lang="de-DE" sz="1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Verordnung über die Infrastruktur für alternative Kraftstoffe</a:t>
            </a:r>
            <a:r>
              <a:rPr lang="de-DE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" (AFIR)</a:t>
            </a:r>
            <a:endParaRPr lang="de-DE" sz="10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DC665D1-DEC1-27C3-C187-88777C854065}"/>
              </a:ext>
            </a:extLst>
          </p:cNvPr>
          <p:cNvSpPr txBox="1"/>
          <p:nvPr/>
        </p:nvSpPr>
        <p:spPr>
          <a:xfrm>
            <a:off x="513331" y="6144768"/>
            <a:ext cx="42119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„Fairness </a:t>
            </a:r>
            <a:r>
              <a:rPr lang="de-DE" sz="1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by</a:t>
            </a:r>
            <a:r>
              <a:rPr lang="de-DE" sz="1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Design“ </a:t>
            </a:r>
            <a:r>
              <a:rPr lang="de-DE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von Fujitsu</a:t>
            </a:r>
            <a:endParaRPr lang="de-DE" sz="10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7855091-3494-867A-BB40-383ADACF0220}"/>
              </a:ext>
            </a:extLst>
          </p:cNvPr>
          <p:cNvSpPr txBox="1"/>
          <p:nvPr/>
        </p:nvSpPr>
        <p:spPr>
          <a:xfrm>
            <a:off x="513331" y="3377905"/>
            <a:ext cx="40681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Datenschutz-Grundverordnung (DSGVO)</a:t>
            </a:r>
            <a:r>
              <a:rPr lang="de-DE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de-DE" sz="10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47293EE-B23F-DF74-8FFF-A4775A9D037B}"/>
              </a:ext>
            </a:extLst>
          </p:cNvPr>
          <p:cNvSpPr txBox="1"/>
          <p:nvPr/>
        </p:nvSpPr>
        <p:spPr>
          <a:xfrm>
            <a:off x="7142617" y="3393293"/>
            <a:ext cx="4211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"</a:t>
            </a:r>
            <a:r>
              <a:rPr lang="de-DE" sz="1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Gesetz über künstliche Intelligenz</a:t>
            </a:r>
            <a:r>
              <a:rPr lang="de-DE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" </a:t>
            </a:r>
            <a:endParaRPr lang="de-DE" sz="1000" dirty="0"/>
          </a:p>
        </p:txBody>
      </p:sp>
      <p:sp>
        <p:nvSpPr>
          <p:cNvPr id="18" name="Fußzeilenplatzhalter 78">
            <a:extLst>
              <a:ext uri="{FF2B5EF4-FFF2-40B4-BE49-F238E27FC236}">
                <a16:creationId xmlns:a16="http://schemas.microsoft.com/office/drawing/2014/main" id="{2060EBED-4488-8A18-790C-A3488A5E9D29}"/>
              </a:ext>
            </a:extLst>
          </p:cNvPr>
          <p:cNvSpPr txBox="1">
            <a:spLocks/>
          </p:cNvSpPr>
          <p:nvPr/>
        </p:nvSpPr>
        <p:spPr>
          <a:xfrm>
            <a:off x="4038600" y="624763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de-DE" altLang="ja-JP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34" charset="-128"/>
              </a:rPr>
              <a:t>7 von 16</a:t>
            </a:r>
            <a:endParaRPr kumimoji="1" lang="ja-JP" altLang="en-US" dirty="0">
              <a:solidFill>
                <a:prstClr val="black"/>
              </a:solidFill>
              <a:latin typeface="Calibri" panose="020F0502020204030204"/>
              <a:ea typeface="游ゴシック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8090986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760F3E-9077-4392-BD97-9610BD646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01" y="211934"/>
            <a:ext cx="8638684" cy="553998"/>
          </a:xfrm>
        </p:spPr>
        <p:txBody>
          <a:bodyPr/>
          <a:lstStyle/>
          <a:p>
            <a:r>
              <a:rPr lang="de-DE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Meiryo UI" panose="020B0604030504040204" pitchFamily="50" charset="-128"/>
              </a:rPr>
              <a:t>Methodik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0721E1A-A652-ADBC-9705-D772BFB70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34" y="1106812"/>
            <a:ext cx="3838415" cy="55392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FB4BD621-BACE-D1E7-C032-F2C91D744D3C}"/>
              </a:ext>
            </a:extLst>
          </p:cNvPr>
          <p:cNvCxnSpPr/>
          <p:nvPr/>
        </p:nvCxnSpPr>
        <p:spPr>
          <a:xfrm>
            <a:off x="4225771" y="1846530"/>
            <a:ext cx="212176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3C3DAAFD-C8D1-BE5D-D1EF-2A8920A66ADD}"/>
              </a:ext>
            </a:extLst>
          </p:cNvPr>
          <p:cNvSpPr txBox="1"/>
          <p:nvPr/>
        </p:nvSpPr>
        <p:spPr>
          <a:xfrm>
            <a:off x="6596107" y="1384865"/>
            <a:ext cx="50869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Literaturrecherche</a:t>
            </a:r>
          </a:p>
          <a:p>
            <a:pPr marL="742950" lvl="1" indent="-285750">
              <a:buFontTx/>
              <a:buChar char="-"/>
            </a:pPr>
            <a:r>
              <a:rPr lang="de-DE" dirty="0"/>
              <a:t>Erklärung von Begriffen</a:t>
            </a:r>
          </a:p>
          <a:p>
            <a:pPr marL="742950" lvl="1" indent="-285750">
              <a:buFontTx/>
              <a:buChar char="-"/>
            </a:pPr>
            <a:r>
              <a:rPr lang="de-DE" dirty="0"/>
              <a:t>Einheitlichen Wissenstand schaffen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2CD5E1B8-EF64-874E-3F48-3D456D5D22E2}"/>
              </a:ext>
            </a:extLst>
          </p:cNvPr>
          <p:cNvCxnSpPr/>
          <p:nvPr/>
        </p:nvCxnSpPr>
        <p:spPr>
          <a:xfrm>
            <a:off x="4225770" y="3429000"/>
            <a:ext cx="212176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BC1F3A0C-1297-BCBF-E721-743F0808CDB3}"/>
              </a:ext>
            </a:extLst>
          </p:cNvPr>
          <p:cNvSpPr txBox="1"/>
          <p:nvPr/>
        </p:nvSpPr>
        <p:spPr>
          <a:xfrm>
            <a:off x="6596106" y="2703198"/>
            <a:ext cx="50869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Fallstudie</a:t>
            </a:r>
          </a:p>
          <a:p>
            <a:pPr marL="742950" lvl="1" indent="-285750">
              <a:buFontTx/>
              <a:buChar char="-"/>
            </a:pPr>
            <a:r>
              <a:rPr lang="de-DE" dirty="0"/>
              <a:t>Ermittlung Ist-Zustand an den Autobahnen</a:t>
            </a:r>
          </a:p>
          <a:p>
            <a:pPr marL="742950" lvl="1" indent="-285750">
              <a:buFontTx/>
              <a:buChar char="-"/>
            </a:pPr>
            <a:r>
              <a:rPr lang="de-DE" dirty="0"/>
              <a:t>Auswahl der Hardware für die Auswertung der Kennzeichen</a:t>
            </a:r>
          </a:p>
          <a:p>
            <a:pPr marL="742950" lvl="1" indent="-285750">
              <a:buFontTx/>
              <a:buChar char="-"/>
            </a:pPr>
            <a:r>
              <a:rPr lang="de-DE" dirty="0"/>
              <a:t>Konfiguration der Hardware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6AFF0F0-55F2-3D95-268E-5C4F6B03DF8B}"/>
              </a:ext>
            </a:extLst>
          </p:cNvPr>
          <p:cNvCxnSpPr/>
          <p:nvPr/>
        </p:nvCxnSpPr>
        <p:spPr>
          <a:xfrm>
            <a:off x="4225770" y="5366266"/>
            <a:ext cx="212176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32E19930-17CF-49D2-0BBD-1D7251D5AA56}"/>
              </a:ext>
            </a:extLst>
          </p:cNvPr>
          <p:cNvSpPr txBox="1"/>
          <p:nvPr/>
        </p:nvSpPr>
        <p:spPr>
          <a:xfrm>
            <a:off x="6596105" y="5043100"/>
            <a:ext cx="5086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Tx/>
              <a:buChar char="-"/>
            </a:pPr>
            <a:r>
              <a:rPr lang="de-DE" dirty="0"/>
              <a:t>Auswertung der Kennzeichen</a:t>
            </a:r>
          </a:p>
          <a:p>
            <a:pPr marL="742950" lvl="1" indent="-285750">
              <a:buFontTx/>
              <a:buChar char="-"/>
            </a:pPr>
            <a:r>
              <a:rPr lang="de-DE" dirty="0"/>
              <a:t>Festlegung der Standorte von Kameras und Servern</a:t>
            </a:r>
          </a:p>
          <a:p>
            <a:pPr marL="742950" lvl="1" indent="-285750">
              <a:buFontTx/>
              <a:buChar char="-"/>
            </a:pPr>
            <a:r>
              <a:rPr lang="de-DE" dirty="0"/>
              <a:t>Umweltverträglichkeit</a:t>
            </a:r>
          </a:p>
        </p:txBody>
      </p:sp>
      <p:sp>
        <p:nvSpPr>
          <p:cNvPr id="6" name="Fußzeilenplatzhalter 78">
            <a:extLst>
              <a:ext uri="{FF2B5EF4-FFF2-40B4-BE49-F238E27FC236}">
                <a16:creationId xmlns:a16="http://schemas.microsoft.com/office/drawing/2014/main" id="{979C51BD-AD0D-FA5B-9C06-C8CB26C22D4E}"/>
              </a:ext>
            </a:extLst>
          </p:cNvPr>
          <p:cNvSpPr txBox="1">
            <a:spLocks/>
          </p:cNvSpPr>
          <p:nvPr/>
        </p:nvSpPr>
        <p:spPr>
          <a:xfrm>
            <a:off x="4038600" y="624763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de-DE" altLang="ja-JP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34" charset="-128"/>
              </a:rPr>
              <a:t>8 von 16</a:t>
            </a:r>
            <a:endParaRPr kumimoji="1" lang="ja-JP" altLang="en-US" dirty="0">
              <a:solidFill>
                <a:prstClr val="black"/>
              </a:solidFill>
              <a:latin typeface="Calibri" panose="020F0502020204030204"/>
              <a:ea typeface="游ゴシック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019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EB328D-C82A-7B9D-AA1E-6038BCCD6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</a:p>
        </p:txBody>
      </p:sp>
      <p:sp>
        <p:nvSpPr>
          <p:cNvPr id="5" name="Fußzeilenplatzhalter 78">
            <a:extLst>
              <a:ext uri="{FF2B5EF4-FFF2-40B4-BE49-F238E27FC236}">
                <a16:creationId xmlns:a16="http://schemas.microsoft.com/office/drawing/2014/main" id="{E72ECF08-B24A-6A81-5B51-DAD04E70E92D}"/>
              </a:ext>
            </a:extLst>
          </p:cNvPr>
          <p:cNvSpPr txBox="1">
            <a:spLocks/>
          </p:cNvSpPr>
          <p:nvPr/>
        </p:nvSpPr>
        <p:spPr>
          <a:xfrm>
            <a:off x="4038600" y="624763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de-DE" altLang="ja-JP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34" charset="-128"/>
              </a:rPr>
              <a:t>9 von 16</a:t>
            </a:r>
            <a:endParaRPr kumimoji="1" lang="ja-JP" altLang="en-US" dirty="0">
              <a:solidFill>
                <a:prstClr val="black"/>
              </a:solidFill>
              <a:latin typeface="Calibri" panose="020F0502020204030204"/>
              <a:ea typeface="游ゴシック" panose="020B0400000000000000" pitchFamily="34" charset="-128"/>
            </a:endParaRPr>
          </a:p>
        </p:txBody>
      </p:sp>
      <p:pic>
        <p:nvPicPr>
          <p:cNvPr id="4" name="Picture 25">
            <a:extLst>
              <a:ext uri="{FF2B5EF4-FFF2-40B4-BE49-F238E27FC236}">
                <a16:creationId xmlns:a16="http://schemas.microsoft.com/office/drawing/2014/main" id="{1DA4A03E-2AA8-FC7E-E185-CC973D807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33" y="1069638"/>
            <a:ext cx="10549933" cy="52401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6668808"/>
      </p:ext>
    </p:extLst>
  </p:cSld>
  <p:clrMapOvr>
    <a:masterClrMapping/>
  </p:clrMapOvr>
  <p:transition spd="slow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ATEFORMAT" val="-1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Blue Theme">
  <a:themeElements>
    <a:clrScheme name="FJ-TC_blue">
      <a:dk1>
        <a:srgbClr val="000000"/>
      </a:dk1>
      <a:lt1>
        <a:srgbClr val="FFFFFF"/>
      </a:lt1>
      <a:dk2>
        <a:srgbClr val="FFFFFF"/>
      </a:dk2>
      <a:lt2>
        <a:srgbClr val="EFEFEF"/>
      </a:lt2>
      <a:accent1>
        <a:srgbClr val="0C7CDA"/>
      </a:accent1>
      <a:accent2>
        <a:srgbClr val="1064CC"/>
      </a:accent2>
      <a:accent3>
        <a:srgbClr val="144CBD"/>
      </a:accent3>
      <a:accent4>
        <a:srgbClr val="1834AF"/>
      </a:accent4>
      <a:accent5>
        <a:srgbClr val="1C1CA0"/>
      </a:accent5>
      <a:accent6>
        <a:srgbClr val="2400B0"/>
      </a:accent6>
      <a:hlink>
        <a:srgbClr val="2400B0"/>
      </a:hlink>
      <a:folHlink>
        <a:srgbClr val="2400B0"/>
      </a:folHlink>
    </a:clrScheme>
    <a:fontScheme name="Fujitsu Infinity Pro">
      <a:majorFont>
        <a:latin typeface="Fujitsu Infinity Pro Bold"/>
        <a:ea typeface=""/>
        <a:cs typeface=""/>
      </a:majorFont>
      <a:minorFont>
        <a:latin typeface="Fujitsu Infinity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FJ-TC_blue">
        <a:dk1>
          <a:srgbClr val="000000"/>
        </a:dk1>
        <a:lt1>
          <a:srgbClr val="FFFFFF"/>
        </a:lt1>
        <a:dk2>
          <a:srgbClr val="FFFFFF"/>
        </a:dk2>
        <a:lt2>
          <a:srgbClr val="EFEFEF"/>
        </a:lt2>
        <a:accent1>
          <a:srgbClr val="0C7CDA"/>
        </a:accent1>
        <a:accent2>
          <a:srgbClr val="1064CC"/>
        </a:accent2>
        <a:accent3>
          <a:srgbClr val="144CBD"/>
        </a:accent3>
        <a:accent4>
          <a:srgbClr val="1834AF"/>
        </a:accent4>
        <a:accent5>
          <a:srgbClr val="1C1CA0"/>
        </a:accent5>
        <a:accent6>
          <a:srgbClr val="2400B0"/>
        </a:accent6>
        <a:hlink>
          <a:srgbClr val="2400B0"/>
        </a:hlink>
        <a:folHlink>
          <a:srgbClr val="2400B0"/>
        </a:folHlink>
      </a:clrScheme>
    </a:extraClrScheme>
    <a:extraClrScheme>
      <a:clrScheme name="FJ-PPT_2022-02">
        <a:dk1>
          <a:srgbClr val="000000"/>
        </a:dk1>
        <a:lt1>
          <a:srgbClr val="FFFFFF"/>
        </a:lt1>
        <a:dk2>
          <a:srgbClr val="D80084"/>
        </a:dk2>
        <a:lt2>
          <a:srgbClr val="2400B0"/>
        </a:lt2>
        <a:accent1>
          <a:srgbClr val="EA0000"/>
        </a:accent1>
        <a:accent2>
          <a:srgbClr val="FF8000"/>
        </a:accent2>
        <a:accent3>
          <a:srgbClr val="FFE700"/>
        </a:accent3>
        <a:accent4>
          <a:srgbClr val="61D600"/>
        </a:accent4>
        <a:accent5>
          <a:srgbClr val="008224"/>
        </a:accent5>
        <a:accent6>
          <a:srgbClr val="00E7EF"/>
        </a:accent6>
        <a:hlink>
          <a:srgbClr val="2400B0"/>
        </a:hlink>
        <a:folHlink>
          <a:srgbClr val="2400B0"/>
        </a:folHlink>
      </a:clrScheme>
    </a:extraClrScheme>
  </a:extraClrSchemeLst>
  <a:extLst>
    <a:ext uri="{05A4C25C-085E-4340-85A3-A5531E510DB2}">
      <thm15:themeFamily xmlns:thm15="http://schemas.microsoft.com/office/thememl/2012/main" name="PPT-Standard-FJ-PUBLIC.potx" id="{CF033ABB-316B-43B8-8DF7-D36F332AB298}" vid="{380D1E6B-7C83-4D2F-9230-08FF7E120F65}"/>
    </a:ext>
  </a:extLst>
</a:theme>
</file>

<file path=ppt/theme/theme3.xml><?xml version="1.0" encoding="utf-8"?>
<a:theme xmlns:a="http://schemas.openxmlformats.org/drawingml/2006/main" name="Red Theme">
  <a:themeElements>
    <a:clrScheme name="FJ-TC_red-2">
      <a:dk1>
        <a:srgbClr val="000000"/>
      </a:dk1>
      <a:lt1>
        <a:srgbClr val="FFFFFF"/>
      </a:lt1>
      <a:dk2>
        <a:srgbClr val="FFFFFF"/>
      </a:dk2>
      <a:lt2>
        <a:srgbClr val="EFEFEF"/>
      </a:lt2>
      <a:accent1>
        <a:srgbClr val="D7007A"/>
      </a:accent1>
      <a:accent2>
        <a:srgbClr val="DB0F6B"/>
      </a:accent2>
      <a:accent3>
        <a:srgbClr val="DF1E5C"/>
      </a:accent3>
      <a:accent4>
        <a:srgbClr val="DF0F2F"/>
      </a:accent4>
      <a:accent5>
        <a:srgbClr val="DF0000"/>
      </a:accent5>
      <a:accent6>
        <a:srgbClr val="EA0000"/>
      </a:accent6>
      <a:hlink>
        <a:srgbClr val="2400B0"/>
      </a:hlink>
      <a:folHlink>
        <a:srgbClr val="2400B0"/>
      </a:folHlink>
    </a:clrScheme>
    <a:fontScheme name="Fujitsu Infinity Pro">
      <a:majorFont>
        <a:latin typeface="Fujitsu Infinity Pro Bold"/>
        <a:ea typeface=""/>
        <a:cs typeface=""/>
      </a:majorFont>
      <a:minorFont>
        <a:latin typeface="Fujitsu Infinity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FJ-TC_red-1">
        <a:dk1>
          <a:srgbClr val="000000"/>
        </a:dk1>
        <a:lt1>
          <a:srgbClr val="FFFFFF"/>
        </a:lt1>
        <a:dk2>
          <a:srgbClr val="FFFFFF"/>
        </a:dk2>
        <a:lt2>
          <a:srgbClr val="EFEFEF"/>
        </a:lt2>
        <a:accent1>
          <a:srgbClr val="DF0000"/>
        </a:accent1>
        <a:accent2>
          <a:srgbClr val="DF0F2F"/>
        </a:accent2>
        <a:accent3>
          <a:srgbClr val="DF1E5C"/>
        </a:accent3>
        <a:accent4>
          <a:srgbClr val="DB0F6B"/>
        </a:accent4>
        <a:accent5>
          <a:srgbClr val="D7007A"/>
        </a:accent5>
        <a:accent6>
          <a:srgbClr val="D80084"/>
        </a:accent6>
        <a:hlink>
          <a:srgbClr val="2400B0"/>
        </a:hlink>
        <a:folHlink>
          <a:srgbClr val="2400B0"/>
        </a:folHlink>
      </a:clrScheme>
    </a:extraClrScheme>
    <a:extraClrScheme>
      <a:clrScheme name="FJ-TC_red-1+">
        <a:dk1>
          <a:srgbClr val="000000"/>
        </a:dk1>
        <a:lt1>
          <a:srgbClr val="FFFFFF"/>
        </a:lt1>
        <a:dk2>
          <a:srgbClr val="FFFFFF"/>
        </a:dk2>
        <a:lt2>
          <a:srgbClr val="EFEFEF"/>
        </a:lt2>
        <a:accent1>
          <a:srgbClr val="DF0000"/>
        </a:accent1>
        <a:accent2>
          <a:srgbClr val="DF0F2F"/>
        </a:accent2>
        <a:accent3>
          <a:srgbClr val="DF1E5C"/>
        </a:accent3>
        <a:accent4>
          <a:srgbClr val="DB0F6B"/>
        </a:accent4>
        <a:accent5>
          <a:srgbClr val="D7007A"/>
        </a:accent5>
        <a:accent6>
          <a:srgbClr val="EA0000"/>
        </a:accent6>
        <a:hlink>
          <a:srgbClr val="2400B0"/>
        </a:hlink>
        <a:folHlink>
          <a:srgbClr val="2400B0"/>
        </a:folHlink>
      </a:clrScheme>
    </a:extraClrScheme>
    <a:extraClrScheme>
      <a:clrScheme name="FJ-TC_red-2">
        <a:dk1>
          <a:srgbClr val="000000"/>
        </a:dk1>
        <a:lt1>
          <a:srgbClr val="FFFFFF"/>
        </a:lt1>
        <a:dk2>
          <a:srgbClr val="FFFFFF"/>
        </a:dk2>
        <a:lt2>
          <a:srgbClr val="EFEFEF"/>
        </a:lt2>
        <a:accent1>
          <a:srgbClr val="D7007A"/>
        </a:accent1>
        <a:accent2>
          <a:srgbClr val="DB0F6B"/>
        </a:accent2>
        <a:accent3>
          <a:srgbClr val="DF1E5C"/>
        </a:accent3>
        <a:accent4>
          <a:srgbClr val="DF0F2F"/>
        </a:accent4>
        <a:accent5>
          <a:srgbClr val="DF0000"/>
        </a:accent5>
        <a:accent6>
          <a:srgbClr val="EA0000"/>
        </a:accent6>
        <a:hlink>
          <a:srgbClr val="2400B0"/>
        </a:hlink>
        <a:folHlink>
          <a:srgbClr val="2400B0"/>
        </a:folHlink>
      </a:clrScheme>
    </a:extraClrScheme>
    <a:extraClrScheme>
      <a:clrScheme name="FJ-PPT_2022-02">
        <a:dk1>
          <a:srgbClr val="000000"/>
        </a:dk1>
        <a:lt1>
          <a:srgbClr val="FFFFFF"/>
        </a:lt1>
        <a:dk2>
          <a:srgbClr val="D80084"/>
        </a:dk2>
        <a:lt2>
          <a:srgbClr val="2400B0"/>
        </a:lt2>
        <a:accent1>
          <a:srgbClr val="EA0000"/>
        </a:accent1>
        <a:accent2>
          <a:srgbClr val="FF8000"/>
        </a:accent2>
        <a:accent3>
          <a:srgbClr val="FFE700"/>
        </a:accent3>
        <a:accent4>
          <a:srgbClr val="61D600"/>
        </a:accent4>
        <a:accent5>
          <a:srgbClr val="008224"/>
        </a:accent5>
        <a:accent6>
          <a:srgbClr val="00E7EF"/>
        </a:accent6>
        <a:hlink>
          <a:srgbClr val="2400B0"/>
        </a:hlink>
        <a:folHlink>
          <a:srgbClr val="2400B0"/>
        </a:folHlink>
      </a:clrScheme>
    </a:extraClrScheme>
  </a:extraClrSchemeLst>
  <a:extLst>
    <a:ext uri="{05A4C25C-085E-4340-85A3-A5531E510DB2}">
      <thm15:themeFamily xmlns:thm15="http://schemas.microsoft.com/office/thememl/2012/main" name="Graphical examples_Mar22.potx" id="{ED3063AE-EB45-42AD-8B96-1D5BC068C8B7}" vid="{66A287A9-47A2-4C84-878B-EF78772CE9AF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E72A88639EBD44A964BFADB18E10D3A" ma:contentTypeVersion="13" ma:contentTypeDescription="Ein neues Dokument erstellen." ma:contentTypeScope="" ma:versionID="b88d1f2d24178172e773be3b5701cbce">
  <xsd:schema xmlns:xsd="http://www.w3.org/2001/XMLSchema" xmlns:xs="http://www.w3.org/2001/XMLSchema" xmlns:p="http://schemas.microsoft.com/office/2006/metadata/properties" xmlns:ns2="cc7832cc-3bc3-45a5-869e-be31cb43baf0" xmlns:ns3="a1de7beb-0570-42ea-a499-d677a13b9c6a" targetNamespace="http://schemas.microsoft.com/office/2006/metadata/properties" ma:root="true" ma:fieldsID="e1b30b388594c600f0be49b78b266d60" ns2:_="" ns3:_="">
    <xsd:import namespace="cc7832cc-3bc3-45a5-869e-be31cb43baf0"/>
    <xsd:import namespace="a1de7beb-0570-42ea-a499-d677a13b9c6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7832cc-3bc3-45a5-869e-be31cb43ba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Bildmarkierungen" ma:readOnly="false" ma:fieldId="{5cf76f15-5ced-4ddc-b409-7134ff3c332f}" ma:taxonomyMulti="true" ma:sspId="f8515788-b24e-4367-89f2-12ea5933be5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de7beb-0570-42ea-a499-d677a13b9c6a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b31b8e42-bf05-4ba2-af71-e8b62a601cda}" ma:internalName="TaxCatchAll" ma:showField="CatchAllData" ma:web="a1de7beb-0570-42ea-a499-d677a13b9c6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c7832cc-3bc3-45a5-869e-be31cb43baf0">
      <Terms xmlns="http://schemas.microsoft.com/office/infopath/2007/PartnerControls"/>
    </lcf76f155ced4ddcb4097134ff3c332f>
    <TaxCatchAll xmlns="a1de7beb-0570-42ea-a499-d677a13b9c6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C05BD2B-F627-4735-9746-4F00C879C6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c7832cc-3bc3-45a5-869e-be31cb43baf0"/>
    <ds:schemaRef ds:uri="a1de7beb-0570-42ea-a499-d677a13b9c6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2EB26A6-E439-4886-AFE1-E41F37AC51A1}">
  <ds:schemaRefs>
    <ds:schemaRef ds:uri="http://schemas.microsoft.com/office/2006/metadata/properties"/>
    <ds:schemaRef ds:uri="http://schemas.microsoft.com/office/infopath/2007/PartnerControls"/>
    <ds:schemaRef ds:uri="cc7832cc-3bc3-45a5-869e-be31cb43baf0"/>
    <ds:schemaRef ds:uri="a1de7beb-0570-42ea-a499-d677a13b9c6a"/>
  </ds:schemaRefs>
</ds:datastoreItem>
</file>

<file path=customXml/itemProps3.xml><?xml version="1.0" encoding="utf-8"?>
<ds:datastoreItem xmlns:ds="http://schemas.openxmlformats.org/officeDocument/2006/customXml" ds:itemID="{CE9839BE-6BC3-4962-868A-458DE3740D9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583</Words>
  <Application>Microsoft Office PowerPoint</Application>
  <PresentationFormat>Breitbild</PresentationFormat>
  <Paragraphs>102</Paragraphs>
  <Slides>18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18</vt:i4>
      </vt:variant>
    </vt:vector>
  </HeadingPairs>
  <TitlesOfParts>
    <vt:vector size="29" baseType="lpstr">
      <vt:lpstr>Arial</vt:lpstr>
      <vt:lpstr>Calibri</vt:lpstr>
      <vt:lpstr>Calibri Light</vt:lpstr>
      <vt:lpstr>Fujitsu Infinity Pro</vt:lpstr>
      <vt:lpstr>Fujitsu Infinity Pro Bold</vt:lpstr>
      <vt:lpstr>Söhne</vt:lpstr>
      <vt:lpstr>Times New Roman</vt:lpstr>
      <vt:lpstr>Wingdings</vt:lpstr>
      <vt:lpstr>Office</vt:lpstr>
      <vt:lpstr>5_Blue Theme</vt:lpstr>
      <vt:lpstr>Red Theme</vt:lpstr>
      <vt:lpstr>Analyse und Verbesserung des Infrastrukturplans für E-Mobilität mit Hilfe der Erkennung von Nummernschildern und deren Attributen durch spezielle Kameras auf Basis künstlicher Intelligenz</vt:lpstr>
      <vt:lpstr>Gliederung</vt:lpstr>
      <vt:lpstr>Motivation</vt:lpstr>
      <vt:lpstr>Forschungsfragen</vt:lpstr>
      <vt:lpstr>Ziele</vt:lpstr>
      <vt:lpstr>Ziele</vt:lpstr>
      <vt:lpstr>Gesetze und Ethik</vt:lpstr>
      <vt:lpstr>Methodik</vt:lpstr>
      <vt:lpstr>Ergebnisse</vt:lpstr>
      <vt:lpstr>Ergebnisse</vt:lpstr>
      <vt:lpstr>Ergebnisse</vt:lpstr>
      <vt:lpstr>Herausforderungen</vt:lpstr>
      <vt:lpstr>Nummernschilder von Elektrofahrzeugen</vt:lpstr>
      <vt:lpstr>Fazit</vt:lpstr>
      <vt:lpstr>Fazit</vt:lpstr>
      <vt:lpstr>Ausblick</vt:lpstr>
      <vt:lpstr>Quellen</vt:lpstr>
      <vt:lpstr>Geschwindigkeitsvergleich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Analyse und Verbesserung des Infrastrukturplans für E-Mobilität mit Hilfe der Erkennung von Nummernschildern und deren Attributen durch spezielle Kameras auf Basis künstlicher Intelligenz</dc:title>
  <dc:creator>Dreßel, Philip</dc:creator>
  <cp:lastModifiedBy>Dressel, Philip</cp:lastModifiedBy>
  <cp:revision>2</cp:revision>
  <dcterms:created xsi:type="dcterms:W3CDTF">2023-09-17T06:10:45Z</dcterms:created>
  <dcterms:modified xsi:type="dcterms:W3CDTF">2025-01-24T09:47:58Z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7295cc1-d279-42ac-ab4d-3b0f4fece050_Enabled">
    <vt:lpwstr>true</vt:lpwstr>
  </property>
  <property fmtid="{D5CDD505-2E9C-101B-9397-08002B2CF9AE}" pid="3" name="MSIP_Label_a7295cc1-d279-42ac-ab4d-3b0f4fece050_SetDate">
    <vt:lpwstr>2023-09-17T15:44:23Z</vt:lpwstr>
  </property>
  <property fmtid="{D5CDD505-2E9C-101B-9397-08002B2CF9AE}" pid="4" name="MSIP_Label_a7295cc1-d279-42ac-ab4d-3b0f4fece050_Method">
    <vt:lpwstr>Standard</vt:lpwstr>
  </property>
  <property fmtid="{D5CDD505-2E9C-101B-9397-08002B2CF9AE}" pid="5" name="MSIP_Label_a7295cc1-d279-42ac-ab4d-3b0f4fece050_Name">
    <vt:lpwstr>FUJITSU-RESTRICTED​</vt:lpwstr>
  </property>
  <property fmtid="{D5CDD505-2E9C-101B-9397-08002B2CF9AE}" pid="6" name="MSIP_Label_a7295cc1-d279-42ac-ab4d-3b0f4fece050_SiteId">
    <vt:lpwstr>a19f121d-81e1-4858-a9d8-736e267fd4c7</vt:lpwstr>
  </property>
  <property fmtid="{D5CDD505-2E9C-101B-9397-08002B2CF9AE}" pid="7" name="MSIP_Label_a7295cc1-d279-42ac-ab4d-3b0f4fece050_ActionId">
    <vt:lpwstr>7316ad32-b1ca-468f-b244-c59a4925b30e</vt:lpwstr>
  </property>
  <property fmtid="{D5CDD505-2E9C-101B-9397-08002B2CF9AE}" pid="8" name="MSIP_Label_a7295cc1-d279-42ac-ab4d-3b0f4fece050_ContentBits">
    <vt:lpwstr>0</vt:lpwstr>
  </property>
  <property fmtid="{D5CDD505-2E9C-101B-9397-08002B2CF9AE}" pid="9" name="ContentTypeId">
    <vt:lpwstr>0x010100FE72A88639EBD44A964BFADB18E10D3A</vt:lpwstr>
  </property>
</Properties>
</file>